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tableStyles.xml" ContentType="application/vnd.openxmlformats-officedocument.presentationml.tableStyles+xml"/>
  <Override PartName="/ppt/diagrams/layout17.xml" ContentType="application/vnd.openxmlformats-officedocument.drawingml.diagramLayout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diagrams/quickStyle20.xml" ContentType="application/vnd.openxmlformats-officedocument.drawingml.diagramStyle+xml"/>
  <Override PartName="/ppt/diagrams/drawing21.xml" ContentType="application/vnd.ms-office.drawingml.diagramDrawing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diagrams/layout20.xml" ContentType="application/vnd.openxmlformats-officedocument.drawingml.diagramLayout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drawing19.xml" ContentType="application/vnd.ms-office.drawingml.diagramDrawing+xml"/>
  <Override PartName="/ppt/diagrams/data21.xml" ContentType="application/vnd.openxmlformats-officedocument.drawingml.diagramData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diagrams/layout18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rawing8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diagrams/data15.xml" ContentType="application/vnd.openxmlformats-officedocument.drawingml.diagramData+xml"/>
  <Override PartName="/ppt/diagrams/colors20.xml" ContentType="application/vnd.openxmlformats-officedocument.drawingml.diagramColor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diagrams/data11.xml" ContentType="application/vnd.openxmlformats-officedocument.drawingml.diagramData+xml"/>
  <Override PartName="/ppt/diagrams/quickStyle19.xml" ContentType="application/vnd.openxmlformats-officedocument.drawingml.diagramStyl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diagrams/layout19.xml" ContentType="application/vnd.openxmlformats-officedocument.drawingml.diagramLayout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diagrams/layout15.xml" ContentType="application/vnd.openxmlformats-officedocument.drawingml.diagramLayout+xml"/>
  <Override PartName="/ppt/slides/slide79.xml" ContentType="application/vnd.openxmlformats-officedocument.presentationml.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theme/theme4.xml" ContentType="application/vnd.openxmlformats-officedocument.them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Default Extension="tiff" ContentType="image/tiff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diagrams/drawing6.xml" ContentType="application/vnd.ms-office.drawingml.diagramDrawing+xml"/>
  <Override PartName="/ppt/diagrams/drawing20.xml" ContentType="application/vnd.ms-office.drawingml.diagramDrawing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diagrams/data20.xml" ContentType="application/vnd.openxmlformats-officedocument.drawingml.diagramData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799" r:id="rId2"/>
  </p:sldMasterIdLst>
  <p:notesMasterIdLst>
    <p:notesMasterId r:id="rId83"/>
  </p:notesMasterIdLst>
  <p:handoutMasterIdLst>
    <p:handoutMasterId r:id="rId84"/>
  </p:handoutMasterIdLst>
  <p:sldIdLst>
    <p:sldId id="356" r:id="rId3"/>
    <p:sldId id="357" r:id="rId4"/>
    <p:sldId id="358" r:id="rId5"/>
    <p:sldId id="411" r:id="rId6"/>
    <p:sldId id="412" r:id="rId7"/>
    <p:sldId id="413" r:id="rId8"/>
    <p:sldId id="414" r:id="rId9"/>
    <p:sldId id="415" r:id="rId10"/>
    <p:sldId id="416" r:id="rId11"/>
    <p:sldId id="417" r:id="rId12"/>
    <p:sldId id="418" r:id="rId13"/>
    <p:sldId id="419" r:id="rId14"/>
    <p:sldId id="420" r:id="rId15"/>
    <p:sldId id="421" r:id="rId16"/>
    <p:sldId id="422" r:id="rId17"/>
    <p:sldId id="423" r:id="rId18"/>
    <p:sldId id="424" r:id="rId19"/>
    <p:sldId id="425" r:id="rId20"/>
    <p:sldId id="426" r:id="rId21"/>
    <p:sldId id="427" r:id="rId22"/>
    <p:sldId id="428" r:id="rId23"/>
    <p:sldId id="429" r:id="rId24"/>
    <p:sldId id="430" r:id="rId25"/>
    <p:sldId id="431" r:id="rId26"/>
    <p:sldId id="432" r:id="rId27"/>
    <p:sldId id="433" r:id="rId28"/>
    <p:sldId id="434" r:id="rId29"/>
    <p:sldId id="435" r:id="rId30"/>
    <p:sldId id="436" r:id="rId31"/>
    <p:sldId id="437" r:id="rId32"/>
    <p:sldId id="438" r:id="rId33"/>
    <p:sldId id="439" r:id="rId34"/>
    <p:sldId id="440" r:id="rId35"/>
    <p:sldId id="441" r:id="rId36"/>
    <p:sldId id="442" r:id="rId37"/>
    <p:sldId id="443" r:id="rId38"/>
    <p:sldId id="444" r:id="rId39"/>
    <p:sldId id="445" r:id="rId40"/>
    <p:sldId id="446" r:id="rId41"/>
    <p:sldId id="447" r:id="rId42"/>
    <p:sldId id="448" r:id="rId43"/>
    <p:sldId id="449" r:id="rId44"/>
    <p:sldId id="450" r:id="rId45"/>
    <p:sldId id="451" r:id="rId46"/>
    <p:sldId id="452" r:id="rId47"/>
    <p:sldId id="453" r:id="rId48"/>
    <p:sldId id="454" r:id="rId49"/>
    <p:sldId id="455" r:id="rId50"/>
    <p:sldId id="456" r:id="rId51"/>
    <p:sldId id="457" r:id="rId52"/>
    <p:sldId id="458" r:id="rId53"/>
    <p:sldId id="459" r:id="rId54"/>
    <p:sldId id="460" r:id="rId55"/>
    <p:sldId id="461" r:id="rId56"/>
    <p:sldId id="462" r:id="rId57"/>
    <p:sldId id="463" r:id="rId58"/>
    <p:sldId id="464" r:id="rId59"/>
    <p:sldId id="465" r:id="rId60"/>
    <p:sldId id="466" r:id="rId61"/>
    <p:sldId id="467" r:id="rId62"/>
    <p:sldId id="468" r:id="rId63"/>
    <p:sldId id="469" r:id="rId64"/>
    <p:sldId id="470" r:id="rId65"/>
    <p:sldId id="471" r:id="rId66"/>
    <p:sldId id="472" r:id="rId67"/>
    <p:sldId id="473" r:id="rId68"/>
    <p:sldId id="474" r:id="rId69"/>
    <p:sldId id="475" r:id="rId70"/>
    <p:sldId id="476" r:id="rId71"/>
    <p:sldId id="477" r:id="rId72"/>
    <p:sldId id="478" r:id="rId73"/>
    <p:sldId id="479" r:id="rId74"/>
    <p:sldId id="480" r:id="rId75"/>
    <p:sldId id="481" r:id="rId76"/>
    <p:sldId id="482" r:id="rId77"/>
    <p:sldId id="483" r:id="rId78"/>
    <p:sldId id="484" r:id="rId79"/>
    <p:sldId id="485" r:id="rId80"/>
    <p:sldId id="392" r:id="rId81"/>
    <p:sldId id="486" r:id="rId82"/>
  </p:sldIdLst>
  <p:sldSz cx="9144000" cy="6858000" type="screen4x3"/>
  <p:notesSz cx="6858000" cy="9144000"/>
  <p:custDataLst>
    <p:tags r:id="rId85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tech" initials="A" lastIdx="45" clrIdx="0"/>
  <p:cmAuthor id="1" name="n.bami" initials="n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36A2"/>
    <a:srgbClr val="F61828"/>
    <a:srgbClr val="FFFF99"/>
    <a:srgbClr val="007E39"/>
    <a:srgbClr val="4411D5"/>
    <a:srgbClr val="C0007B"/>
    <a:srgbClr val="AC1418"/>
    <a:srgbClr val="FFCC00"/>
    <a:srgbClr val="004E4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07" autoAdjust="0"/>
    <p:restoredTop sz="96448" autoAdjust="0"/>
  </p:normalViewPr>
  <p:slideViewPr>
    <p:cSldViewPr>
      <p:cViewPr>
        <p:scale>
          <a:sx n="70" d="100"/>
          <a:sy n="70" d="100"/>
        </p:scale>
        <p:origin x="-40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handoutMaster" Target="handoutMasters/handoutMaster1.xml"/><Relationship Id="rId89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tableStyles" Target="tableStyle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gs" Target="tags/tag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600" b="1" dirty="0" smtClean="0">
              <a:latin typeface="Calibri" pitchFamily="34" charset="0"/>
              <a:cs typeface="Calibri" pitchFamily="34" charset="0"/>
            </a:rPr>
            <a:t>A view is a virtual table that is made up of selected columns from one or more tables.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The tables from which the view is created are referred to as base tables. 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These base tables can be from different databases. 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ACF908AD-BEE5-4021-AA41-E00BD7C9238B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The data inside the view comes from the base tables that are referenced in the view definition. 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3F4C4D51-2B1C-48AB-8427-FF00F9B72100}" type="parTrans" cxnId="{F617DD40-16ED-43C8-8C45-8349791897C0}">
      <dgm:prSet/>
      <dgm:spPr/>
      <dgm:t>
        <a:bodyPr/>
        <a:lstStyle/>
        <a:p>
          <a:endParaRPr lang="en-US"/>
        </a:p>
      </dgm:t>
    </dgm:pt>
    <dgm:pt modelId="{A473C9CF-36B4-49B7-9081-1B9C59577168}" type="sibTrans" cxnId="{F617DD40-16ED-43C8-8C45-8349791897C0}">
      <dgm:prSet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A view can also include columns from other views created in the same or a different database. 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246689C4-6F96-4EC5-9609-1DF9B1589526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A view can have a maximum of 1024 columns.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C39F95BD-7228-41BD-9AE0-E1E5D50DB020}" type="parTrans" cxnId="{5832A219-F025-4B0C-86DC-923489D8F566}">
      <dgm:prSet/>
      <dgm:spPr/>
      <dgm:t>
        <a:bodyPr/>
        <a:lstStyle/>
        <a:p>
          <a:endParaRPr lang="en-US"/>
        </a:p>
      </dgm:t>
    </dgm:pt>
    <dgm:pt modelId="{1F16A108-6E15-4C4C-A273-B2882D5C50D9}" type="sibTrans" cxnId="{5832A219-F025-4B0C-86DC-923489D8F566}">
      <dgm:prSet/>
      <dgm:spPr/>
      <dgm:t>
        <a:bodyPr/>
        <a:lstStyle/>
        <a:p>
          <a:endParaRPr lang="en-US"/>
        </a:p>
      </dgm:t>
    </dgm:pt>
    <dgm:pt modelId="{A24890F2-EE3A-4697-AE38-2D0BAB9143CB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The rows and columns of views are created dynamically when the view is referenced.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211C1643-B809-4054-9EB5-7D5BF2331013}" type="parTrans" cxnId="{807A7F5D-5E0C-43A5-8388-E99256A52DB7}">
      <dgm:prSet/>
      <dgm:spPr/>
      <dgm:t>
        <a:bodyPr/>
        <a:lstStyle/>
        <a:p>
          <a:endParaRPr lang="en-US"/>
        </a:p>
      </dgm:t>
    </dgm:pt>
    <dgm:pt modelId="{D449EB7E-6757-4F66-A33F-38B2ED8A34A6}" type="sibTrans" cxnId="{807A7F5D-5E0C-43A5-8388-E99256A52DB7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7" custScaleX="128571" custLinFactNeighborX="4766" custLinFactNeighborY="38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7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7" custScaleX="12789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7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EEBD306F-2B9A-4D2B-9193-3D815715E159}" type="pres">
      <dgm:prSet presAssocID="{AF1790DE-E36E-4506-8B4B-73498403BC3A}" presName="parentText" presStyleLbl="node1" presStyleIdx="2" presStyleCnt="7" custScaleX="1299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7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DBAD9B9-D831-41B3-A7AB-BA43EC772A23}" type="pres">
      <dgm:prSet presAssocID="{43FE062E-EA32-4A5A-A7FE-EEBE294F89F8}" presName="spaceBetweenRectangles" presStyleCnt="0"/>
      <dgm:spPr/>
    </dgm:pt>
    <dgm:pt modelId="{9FBB05F6-6B43-4838-BB56-D8204B1DFDBB}" type="pres">
      <dgm:prSet presAssocID="{92E0BEA3-0319-4FBB-8D06-F523A0F31AFE}" presName="parentLin" presStyleCnt="0"/>
      <dgm:spPr/>
    </dgm:pt>
    <dgm:pt modelId="{2F6DCFC7-B128-4075-85AB-63906F54F199}" type="pres">
      <dgm:prSet presAssocID="{92E0BEA3-0319-4FBB-8D06-F523A0F31AFE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EC1C5D96-D4E0-4B13-B90D-0A1CD7988876}" type="pres">
      <dgm:prSet presAssocID="{92E0BEA3-0319-4FBB-8D06-F523A0F31AFE}" presName="parentText" presStyleLbl="node1" presStyleIdx="3" presStyleCnt="7" custScaleX="1299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FDA66-0FF2-46F7-8CE5-9F46C70CC2C1}" type="pres">
      <dgm:prSet presAssocID="{92E0BEA3-0319-4FBB-8D06-F523A0F31AFE}" presName="negativeSpace" presStyleCnt="0"/>
      <dgm:spPr/>
    </dgm:pt>
    <dgm:pt modelId="{F50AFCC0-5C68-4512-ACDD-23FE4FACC4F8}" type="pres">
      <dgm:prSet presAssocID="{92E0BEA3-0319-4FBB-8D06-F523A0F31AFE}" presName="childText" presStyleLbl="conFgAcc1" presStyleIdx="3" presStyleCnt="7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6D7C75E7-980E-47BF-9C8D-00ACBC24A328}" type="pres">
      <dgm:prSet presAssocID="{657DD261-1631-46A3-88EF-36E266D51D4C}" presName="spaceBetweenRectangles" presStyleCnt="0"/>
      <dgm:spPr/>
    </dgm:pt>
    <dgm:pt modelId="{A95A0334-4C97-4DE8-A23B-974ACE57EEC7}" type="pres">
      <dgm:prSet presAssocID="{246689C4-6F96-4EC5-9609-1DF9B1589526}" presName="parentLin" presStyleCnt="0"/>
      <dgm:spPr/>
    </dgm:pt>
    <dgm:pt modelId="{381A60EF-0C43-4423-B991-350FA7A2C3C7}" type="pres">
      <dgm:prSet presAssocID="{246689C4-6F96-4EC5-9609-1DF9B1589526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274FBB78-BBC1-4EBB-8038-D9338A246E2B}" type="pres">
      <dgm:prSet presAssocID="{246689C4-6F96-4EC5-9609-1DF9B1589526}" presName="parentText" presStyleLbl="node1" presStyleIdx="4" presStyleCnt="7" custScaleX="1306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9491EB-07C2-41F2-9F49-16D65D70B9E1}" type="pres">
      <dgm:prSet presAssocID="{246689C4-6F96-4EC5-9609-1DF9B1589526}" presName="negativeSpace" presStyleCnt="0"/>
      <dgm:spPr/>
    </dgm:pt>
    <dgm:pt modelId="{2086B887-67F7-4A1B-BADA-8683DBD47710}" type="pres">
      <dgm:prSet presAssocID="{246689C4-6F96-4EC5-9609-1DF9B1589526}" presName="childText" presStyleLbl="conFgAcc1" presStyleIdx="4" presStyleCnt="7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BB27AAB1-7AEF-434C-87C3-D9EC83C101A8}" type="pres">
      <dgm:prSet presAssocID="{1F16A108-6E15-4C4C-A273-B2882D5C50D9}" presName="spaceBetweenRectangles" presStyleCnt="0"/>
      <dgm:spPr/>
    </dgm:pt>
    <dgm:pt modelId="{335BEFCD-88CB-4D9B-B51D-6A7B8B8C5B1D}" type="pres">
      <dgm:prSet presAssocID="{ACF908AD-BEE5-4021-AA41-E00BD7C9238B}" presName="parentLin" presStyleCnt="0"/>
      <dgm:spPr/>
    </dgm:pt>
    <dgm:pt modelId="{4C6D4975-FB9C-4CAE-83B4-368895793DA2}" type="pres">
      <dgm:prSet presAssocID="{ACF908AD-BEE5-4021-AA41-E00BD7C9238B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3EDEEC74-B359-4170-BB40-8D96C10D24C9}" type="pres">
      <dgm:prSet presAssocID="{ACF908AD-BEE5-4021-AA41-E00BD7C9238B}" presName="parentText" presStyleLbl="node1" presStyleIdx="5" presStyleCnt="7" custScaleX="1306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E43D3-3E08-456D-85DF-64BA28E3CC23}" type="pres">
      <dgm:prSet presAssocID="{ACF908AD-BEE5-4021-AA41-E00BD7C9238B}" presName="negativeSpace" presStyleCnt="0"/>
      <dgm:spPr/>
    </dgm:pt>
    <dgm:pt modelId="{2EBB4B53-46AB-41C5-859C-D0BE6E1B248C}" type="pres">
      <dgm:prSet presAssocID="{ACF908AD-BEE5-4021-AA41-E00BD7C9238B}" presName="childText" presStyleLbl="conFgAcc1" presStyleIdx="5" presStyleCnt="7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33A5641E-5806-4CB3-A748-59480292FFC4}" type="pres">
      <dgm:prSet presAssocID="{A473C9CF-36B4-49B7-9081-1B9C59577168}" presName="spaceBetweenRectangles" presStyleCnt="0"/>
      <dgm:spPr/>
    </dgm:pt>
    <dgm:pt modelId="{7B191FC1-A8A7-48DB-86DC-42B0BA0E16BB}" type="pres">
      <dgm:prSet presAssocID="{A24890F2-EE3A-4697-AE38-2D0BAB9143CB}" presName="parentLin" presStyleCnt="0"/>
      <dgm:spPr/>
    </dgm:pt>
    <dgm:pt modelId="{068AA965-8AB3-4D9E-A861-12FC0470B931}" type="pres">
      <dgm:prSet presAssocID="{A24890F2-EE3A-4697-AE38-2D0BAB9143CB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FB12F566-F031-4552-8BE6-6DC047E1B595}" type="pres">
      <dgm:prSet presAssocID="{A24890F2-EE3A-4697-AE38-2D0BAB9143CB}" presName="parentText" presStyleLbl="node1" presStyleIdx="6" presStyleCnt="7" custScaleX="1299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A20DB1-483A-46C8-BBE0-AC26C5857E22}" type="pres">
      <dgm:prSet presAssocID="{A24890F2-EE3A-4697-AE38-2D0BAB9143CB}" presName="negativeSpace" presStyleCnt="0"/>
      <dgm:spPr/>
    </dgm:pt>
    <dgm:pt modelId="{7AD723F1-6D51-48A2-9BF0-0F09FCEE18A2}" type="pres">
      <dgm:prSet presAssocID="{A24890F2-EE3A-4697-AE38-2D0BAB9143CB}" presName="childText" presStyleLbl="conFgAcc1" presStyleIdx="6" presStyleCnt="7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</dgm:ptLst>
  <dgm:cxnLst>
    <dgm:cxn modelId="{D1212DF1-E666-4BEA-9FF5-0A8973583D44}" type="presOf" srcId="{D9B449A0-FF94-4713-9A9A-058D7F6B71B9}" destId="{F795D8E3-ADA7-4953-8642-733E088841CD}" srcOrd="0" destOrd="0" presId="urn:microsoft.com/office/officeart/2005/8/layout/list1"/>
    <dgm:cxn modelId="{6F47D43B-0B34-4B33-897F-9F7EC9E1E858}" type="presOf" srcId="{A24890F2-EE3A-4697-AE38-2D0BAB9143CB}" destId="{FB12F566-F031-4552-8BE6-6DC047E1B595}" srcOrd="1" destOrd="0" presId="urn:microsoft.com/office/officeart/2005/8/layout/list1"/>
    <dgm:cxn modelId="{6E079BA9-6017-4277-9E15-E492B1AFAD6E}" type="presOf" srcId="{AF1790DE-E36E-4506-8B4B-73498403BC3A}" destId="{EEBD306F-2B9A-4D2B-9193-3D815715E159}" srcOrd="1" destOrd="0" presId="urn:microsoft.com/office/officeart/2005/8/layout/list1"/>
    <dgm:cxn modelId="{1474A7BE-F23C-48D2-8981-2C20BF8C96C8}" type="presOf" srcId="{246689C4-6F96-4EC5-9609-1DF9B1589526}" destId="{381A60EF-0C43-4423-B991-350FA7A2C3C7}" srcOrd="0" destOrd="0" presId="urn:microsoft.com/office/officeart/2005/8/layout/list1"/>
    <dgm:cxn modelId="{F89C7F52-6F9C-4B17-A6C3-CDBE0285FEE2}" type="presOf" srcId="{D9B449A0-FF94-4713-9A9A-058D7F6B71B9}" destId="{46B940FC-8FA1-4568-B447-0EEB4A38217C}" srcOrd="1" destOrd="0" presId="urn:microsoft.com/office/officeart/2005/8/layout/list1"/>
    <dgm:cxn modelId="{16A6BB13-7A5C-4C43-893F-2B9E2FE3273C}" type="presOf" srcId="{AF1790DE-E36E-4506-8B4B-73498403BC3A}" destId="{A1E54DF6-9C4C-426D-98EB-FFBF48F1924C}" srcOrd="0" destOrd="0" presId="urn:microsoft.com/office/officeart/2005/8/layout/list1"/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E44EB14A-C992-44EF-9D51-6090FB4B6924}" type="presOf" srcId="{A24890F2-EE3A-4697-AE38-2D0BAB9143CB}" destId="{068AA965-8AB3-4D9E-A861-12FC0470B931}" srcOrd="0" destOrd="0" presId="urn:microsoft.com/office/officeart/2005/8/layout/list1"/>
    <dgm:cxn modelId="{71EFEADA-183A-46E2-B5DB-9F15D234660D}" type="presOf" srcId="{ACF908AD-BEE5-4021-AA41-E00BD7C9238B}" destId="{4C6D4975-FB9C-4CAE-83B4-368895793DA2}" srcOrd="0" destOrd="0" presId="urn:microsoft.com/office/officeart/2005/8/layout/list1"/>
    <dgm:cxn modelId="{5832A219-F025-4B0C-86DC-923489D8F566}" srcId="{91346CAC-A78E-4DA3-B22E-CEA49EBE4226}" destId="{246689C4-6F96-4EC5-9609-1DF9B1589526}" srcOrd="4" destOrd="0" parTransId="{C39F95BD-7228-41BD-9AE0-E1E5D50DB020}" sibTransId="{1F16A108-6E15-4C4C-A273-B2882D5C50D9}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ABC7F2B0-7317-4401-8847-C960CBDBB438}" type="presOf" srcId="{246689C4-6F96-4EC5-9609-1DF9B1589526}" destId="{274FBB78-BBC1-4EBB-8038-D9338A246E2B}" srcOrd="1" destOrd="0" presId="urn:microsoft.com/office/officeart/2005/8/layout/list1"/>
    <dgm:cxn modelId="{11E1BDB7-65B1-4941-A059-67FCB7CB7EA3}" type="presOf" srcId="{E2855558-389B-4591-8564-2A29B4C32D65}" destId="{9CD06469-F34B-4432-ADB5-7C825FE94111}" srcOrd="1" destOrd="0" presId="urn:microsoft.com/office/officeart/2005/8/layout/list1"/>
    <dgm:cxn modelId="{807A7F5D-5E0C-43A5-8388-E99256A52DB7}" srcId="{91346CAC-A78E-4DA3-B22E-CEA49EBE4226}" destId="{A24890F2-EE3A-4697-AE38-2D0BAB9143CB}" srcOrd="6" destOrd="0" parTransId="{211C1643-B809-4054-9EB5-7D5BF2331013}" sibTransId="{D449EB7E-6757-4F66-A33F-38B2ED8A34A6}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4B3870D7-ABB7-4748-8F13-B2E26C20FFB6}" type="presOf" srcId="{E2855558-389B-4591-8564-2A29B4C32D65}" destId="{643F61F5-F617-478B-A953-7E4573D0220D}" srcOrd="0" destOrd="0" presId="urn:microsoft.com/office/officeart/2005/8/layout/list1"/>
    <dgm:cxn modelId="{33A7729D-19EC-48F5-9511-A40D088AF6DE}" type="presOf" srcId="{91346CAC-A78E-4DA3-B22E-CEA49EBE4226}" destId="{377BF09A-222E-4937-A795-7A4258D0F5D6}" srcOrd="0" destOrd="0" presId="urn:microsoft.com/office/officeart/2005/8/layout/list1"/>
    <dgm:cxn modelId="{83BA9D6B-D319-4596-8068-C7E586B5A37D}" type="presOf" srcId="{ACF908AD-BEE5-4021-AA41-E00BD7C9238B}" destId="{3EDEEC74-B359-4170-BB40-8D96C10D24C9}" srcOrd="1" destOrd="0" presId="urn:microsoft.com/office/officeart/2005/8/layout/list1"/>
    <dgm:cxn modelId="{F617DD40-16ED-43C8-8C45-8349791897C0}" srcId="{91346CAC-A78E-4DA3-B22E-CEA49EBE4226}" destId="{ACF908AD-BEE5-4021-AA41-E00BD7C9238B}" srcOrd="5" destOrd="0" parTransId="{3F4C4D51-2B1C-48AB-8427-FF00F9B72100}" sibTransId="{A473C9CF-36B4-49B7-9081-1B9C59577168}"/>
    <dgm:cxn modelId="{3AA23D94-A629-49A8-8161-154D3016DA4B}" type="presOf" srcId="{92E0BEA3-0319-4FBB-8D06-F523A0F31AFE}" destId="{2F6DCFC7-B128-4075-85AB-63906F54F199}" srcOrd="0" destOrd="0" presId="urn:microsoft.com/office/officeart/2005/8/layout/list1"/>
    <dgm:cxn modelId="{370533B9-83AD-4F13-A2E7-D0FE660C0B51}" type="presOf" srcId="{92E0BEA3-0319-4FBB-8D06-F523A0F31AFE}" destId="{EC1C5D96-D4E0-4B13-B90D-0A1CD7988876}" srcOrd="1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202C99E1-81B7-4992-95DF-0CBDEA8104C0}" type="presParOf" srcId="{377BF09A-222E-4937-A795-7A4258D0F5D6}" destId="{ED0E1027-549B-49E6-9D59-3B13C1AC4FD2}" srcOrd="0" destOrd="0" presId="urn:microsoft.com/office/officeart/2005/8/layout/list1"/>
    <dgm:cxn modelId="{9720B884-6F05-459C-AB59-815D7C3976C9}" type="presParOf" srcId="{ED0E1027-549B-49E6-9D59-3B13C1AC4FD2}" destId="{F795D8E3-ADA7-4953-8642-733E088841CD}" srcOrd="0" destOrd="0" presId="urn:microsoft.com/office/officeart/2005/8/layout/list1"/>
    <dgm:cxn modelId="{CF594A73-5A53-4B86-ABF2-87CDB1E20E8B}" type="presParOf" srcId="{ED0E1027-549B-49E6-9D59-3B13C1AC4FD2}" destId="{46B940FC-8FA1-4568-B447-0EEB4A38217C}" srcOrd="1" destOrd="0" presId="urn:microsoft.com/office/officeart/2005/8/layout/list1"/>
    <dgm:cxn modelId="{F268B963-E735-4EF2-9108-667056A3E400}" type="presParOf" srcId="{377BF09A-222E-4937-A795-7A4258D0F5D6}" destId="{E375144E-1A36-4173-80BF-99CA453AF7E6}" srcOrd="1" destOrd="0" presId="urn:microsoft.com/office/officeart/2005/8/layout/list1"/>
    <dgm:cxn modelId="{B0D727EE-8A72-4A0B-B8B8-3259932547AF}" type="presParOf" srcId="{377BF09A-222E-4937-A795-7A4258D0F5D6}" destId="{FE437422-C560-4C42-8C7A-0DA04E55B9BB}" srcOrd="2" destOrd="0" presId="urn:microsoft.com/office/officeart/2005/8/layout/list1"/>
    <dgm:cxn modelId="{6A7E8621-BD82-4B53-AA8C-54A591789519}" type="presParOf" srcId="{377BF09A-222E-4937-A795-7A4258D0F5D6}" destId="{0B9E0790-3332-4252-B645-DA100988A8BD}" srcOrd="3" destOrd="0" presId="urn:microsoft.com/office/officeart/2005/8/layout/list1"/>
    <dgm:cxn modelId="{F44C230E-2BDE-4B8E-815D-FE7BF0CD2280}" type="presParOf" srcId="{377BF09A-222E-4937-A795-7A4258D0F5D6}" destId="{BFEA5445-50DE-4684-987E-9F1F651A7CB1}" srcOrd="4" destOrd="0" presId="urn:microsoft.com/office/officeart/2005/8/layout/list1"/>
    <dgm:cxn modelId="{AAB1FE7E-2C53-4993-827A-5FF72979CC16}" type="presParOf" srcId="{BFEA5445-50DE-4684-987E-9F1F651A7CB1}" destId="{643F61F5-F617-478B-A953-7E4573D0220D}" srcOrd="0" destOrd="0" presId="urn:microsoft.com/office/officeart/2005/8/layout/list1"/>
    <dgm:cxn modelId="{4AB255A3-E5EA-4488-8C11-B99640D36A80}" type="presParOf" srcId="{BFEA5445-50DE-4684-987E-9F1F651A7CB1}" destId="{9CD06469-F34B-4432-ADB5-7C825FE94111}" srcOrd="1" destOrd="0" presId="urn:microsoft.com/office/officeart/2005/8/layout/list1"/>
    <dgm:cxn modelId="{CDF0E807-857D-4829-917D-372A0E413252}" type="presParOf" srcId="{377BF09A-222E-4937-A795-7A4258D0F5D6}" destId="{F1C435CB-0864-441B-8524-6DD2EE189DE5}" srcOrd="5" destOrd="0" presId="urn:microsoft.com/office/officeart/2005/8/layout/list1"/>
    <dgm:cxn modelId="{180C0D2D-7259-4145-A080-EB745F76CCBA}" type="presParOf" srcId="{377BF09A-222E-4937-A795-7A4258D0F5D6}" destId="{C6EBB0DE-782D-4729-AC1B-AFD6DD05183B}" srcOrd="6" destOrd="0" presId="urn:microsoft.com/office/officeart/2005/8/layout/list1"/>
    <dgm:cxn modelId="{FE7302FF-F966-4F32-9EB5-FADE0C6CDBFE}" type="presParOf" srcId="{377BF09A-222E-4937-A795-7A4258D0F5D6}" destId="{FFB6C9BD-743C-4271-96CE-B4DCBC77FDF8}" srcOrd="7" destOrd="0" presId="urn:microsoft.com/office/officeart/2005/8/layout/list1"/>
    <dgm:cxn modelId="{D3222B8F-A0F8-4188-8F90-6B613DBC9D55}" type="presParOf" srcId="{377BF09A-222E-4937-A795-7A4258D0F5D6}" destId="{6FECFA36-77DF-4D44-A0EE-86BBB75610EB}" srcOrd="8" destOrd="0" presId="urn:microsoft.com/office/officeart/2005/8/layout/list1"/>
    <dgm:cxn modelId="{F325E820-1206-4603-A223-B21A7C1D351C}" type="presParOf" srcId="{6FECFA36-77DF-4D44-A0EE-86BBB75610EB}" destId="{A1E54DF6-9C4C-426D-98EB-FFBF48F1924C}" srcOrd="0" destOrd="0" presId="urn:microsoft.com/office/officeart/2005/8/layout/list1"/>
    <dgm:cxn modelId="{011F00C2-59ED-4538-8896-B2A538331485}" type="presParOf" srcId="{6FECFA36-77DF-4D44-A0EE-86BBB75610EB}" destId="{EEBD306F-2B9A-4D2B-9193-3D815715E159}" srcOrd="1" destOrd="0" presId="urn:microsoft.com/office/officeart/2005/8/layout/list1"/>
    <dgm:cxn modelId="{D5F58836-026E-407A-93FC-398411DE58DF}" type="presParOf" srcId="{377BF09A-222E-4937-A795-7A4258D0F5D6}" destId="{D60276C3-8AA5-49E7-A53A-2AD0071F10C7}" srcOrd="9" destOrd="0" presId="urn:microsoft.com/office/officeart/2005/8/layout/list1"/>
    <dgm:cxn modelId="{83E0743F-527C-4303-84EF-9177AABFC01A}" type="presParOf" srcId="{377BF09A-222E-4937-A795-7A4258D0F5D6}" destId="{651F067F-7FD3-49A0-930F-C390710D14CC}" srcOrd="10" destOrd="0" presId="urn:microsoft.com/office/officeart/2005/8/layout/list1"/>
    <dgm:cxn modelId="{BF47ED91-3E6D-489B-90E1-7F6947A7C8C5}" type="presParOf" srcId="{377BF09A-222E-4937-A795-7A4258D0F5D6}" destId="{0DBAD9B9-D831-41B3-A7AB-BA43EC772A23}" srcOrd="11" destOrd="0" presId="urn:microsoft.com/office/officeart/2005/8/layout/list1"/>
    <dgm:cxn modelId="{A1BC2569-8FD1-4C4B-BDCB-CEC028FA7A4A}" type="presParOf" srcId="{377BF09A-222E-4937-A795-7A4258D0F5D6}" destId="{9FBB05F6-6B43-4838-BB56-D8204B1DFDBB}" srcOrd="12" destOrd="0" presId="urn:microsoft.com/office/officeart/2005/8/layout/list1"/>
    <dgm:cxn modelId="{5E25E515-7DAA-4F22-907D-D1E4600C903B}" type="presParOf" srcId="{9FBB05F6-6B43-4838-BB56-D8204B1DFDBB}" destId="{2F6DCFC7-B128-4075-85AB-63906F54F199}" srcOrd="0" destOrd="0" presId="urn:microsoft.com/office/officeart/2005/8/layout/list1"/>
    <dgm:cxn modelId="{F40F03C6-8436-41DB-9379-069D4B2FDE57}" type="presParOf" srcId="{9FBB05F6-6B43-4838-BB56-D8204B1DFDBB}" destId="{EC1C5D96-D4E0-4B13-B90D-0A1CD7988876}" srcOrd="1" destOrd="0" presId="urn:microsoft.com/office/officeart/2005/8/layout/list1"/>
    <dgm:cxn modelId="{BC0F5C1F-711B-4B28-A7D3-8164304C8AB7}" type="presParOf" srcId="{377BF09A-222E-4937-A795-7A4258D0F5D6}" destId="{397FDA66-0FF2-46F7-8CE5-9F46C70CC2C1}" srcOrd="13" destOrd="0" presId="urn:microsoft.com/office/officeart/2005/8/layout/list1"/>
    <dgm:cxn modelId="{0F9F9B24-AF2B-4D16-97E6-F8C079D597D0}" type="presParOf" srcId="{377BF09A-222E-4937-A795-7A4258D0F5D6}" destId="{F50AFCC0-5C68-4512-ACDD-23FE4FACC4F8}" srcOrd="14" destOrd="0" presId="urn:microsoft.com/office/officeart/2005/8/layout/list1"/>
    <dgm:cxn modelId="{FB41FDC5-6F5D-442A-B07B-5DB91AEDF1D5}" type="presParOf" srcId="{377BF09A-222E-4937-A795-7A4258D0F5D6}" destId="{6D7C75E7-980E-47BF-9C8D-00ACBC24A328}" srcOrd="15" destOrd="0" presId="urn:microsoft.com/office/officeart/2005/8/layout/list1"/>
    <dgm:cxn modelId="{02B02200-A71C-4B06-990B-3ACAFBE9BDFD}" type="presParOf" srcId="{377BF09A-222E-4937-A795-7A4258D0F5D6}" destId="{A95A0334-4C97-4DE8-A23B-974ACE57EEC7}" srcOrd="16" destOrd="0" presId="urn:microsoft.com/office/officeart/2005/8/layout/list1"/>
    <dgm:cxn modelId="{2065E2A9-E77A-4D09-A2A6-985794066A9B}" type="presParOf" srcId="{A95A0334-4C97-4DE8-A23B-974ACE57EEC7}" destId="{381A60EF-0C43-4423-B991-350FA7A2C3C7}" srcOrd="0" destOrd="0" presId="urn:microsoft.com/office/officeart/2005/8/layout/list1"/>
    <dgm:cxn modelId="{15655404-AC3F-468C-90A6-A5FA9943A3E1}" type="presParOf" srcId="{A95A0334-4C97-4DE8-A23B-974ACE57EEC7}" destId="{274FBB78-BBC1-4EBB-8038-D9338A246E2B}" srcOrd="1" destOrd="0" presId="urn:microsoft.com/office/officeart/2005/8/layout/list1"/>
    <dgm:cxn modelId="{7FE47F97-00FA-485C-9943-A862F84F3C01}" type="presParOf" srcId="{377BF09A-222E-4937-A795-7A4258D0F5D6}" destId="{DA9491EB-07C2-41F2-9F49-16D65D70B9E1}" srcOrd="17" destOrd="0" presId="urn:microsoft.com/office/officeart/2005/8/layout/list1"/>
    <dgm:cxn modelId="{5A9C0F2C-3D84-4238-8E8D-1534885190B5}" type="presParOf" srcId="{377BF09A-222E-4937-A795-7A4258D0F5D6}" destId="{2086B887-67F7-4A1B-BADA-8683DBD47710}" srcOrd="18" destOrd="0" presId="urn:microsoft.com/office/officeart/2005/8/layout/list1"/>
    <dgm:cxn modelId="{F2B57786-C26A-4EEE-B7E2-0AEBE2D2186A}" type="presParOf" srcId="{377BF09A-222E-4937-A795-7A4258D0F5D6}" destId="{BB27AAB1-7AEF-434C-87C3-D9EC83C101A8}" srcOrd="19" destOrd="0" presId="urn:microsoft.com/office/officeart/2005/8/layout/list1"/>
    <dgm:cxn modelId="{FDF1F653-37F4-4BBE-B33C-090CBC4CEAB9}" type="presParOf" srcId="{377BF09A-222E-4937-A795-7A4258D0F5D6}" destId="{335BEFCD-88CB-4D9B-B51D-6A7B8B8C5B1D}" srcOrd="20" destOrd="0" presId="urn:microsoft.com/office/officeart/2005/8/layout/list1"/>
    <dgm:cxn modelId="{8334CBC3-0C04-49DA-A83D-398944857177}" type="presParOf" srcId="{335BEFCD-88CB-4D9B-B51D-6A7B8B8C5B1D}" destId="{4C6D4975-FB9C-4CAE-83B4-368895793DA2}" srcOrd="0" destOrd="0" presId="urn:microsoft.com/office/officeart/2005/8/layout/list1"/>
    <dgm:cxn modelId="{76EEE87D-2E5F-435A-8FB8-B85E8BF9EDC7}" type="presParOf" srcId="{335BEFCD-88CB-4D9B-B51D-6A7B8B8C5B1D}" destId="{3EDEEC74-B359-4170-BB40-8D96C10D24C9}" srcOrd="1" destOrd="0" presId="urn:microsoft.com/office/officeart/2005/8/layout/list1"/>
    <dgm:cxn modelId="{2F432CA1-BFAA-48AE-885C-A092791AA64E}" type="presParOf" srcId="{377BF09A-222E-4937-A795-7A4258D0F5D6}" destId="{399E43D3-3E08-456D-85DF-64BA28E3CC23}" srcOrd="21" destOrd="0" presId="urn:microsoft.com/office/officeart/2005/8/layout/list1"/>
    <dgm:cxn modelId="{071B4E7A-B436-4AE1-88D3-A5DE077C2BDA}" type="presParOf" srcId="{377BF09A-222E-4937-A795-7A4258D0F5D6}" destId="{2EBB4B53-46AB-41C5-859C-D0BE6E1B248C}" srcOrd="22" destOrd="0" presId="urn:microsoft.com/office/officeart/2005/8/layout/list1"/>
    <dgm:cxn modelId="{8201B6D3-B57D-4525-8718-24BAB21C5FD8}" type="presParOf" srcId="{377BF09A-222E-4937-A795-7A4258D0F5D6}" destId="{33A5641E-5806-4CB3-A748-59480292FFC4}" srcOrd="23" destOrd="0" presId="urn:microsoft.com/office/officeart/2005/8/layout/list1"/>
    <dgm:cxn modelId="{B43CADE1-ED84-4276-AB6F-902587DB07BE}" type="presParOf" srcId="{377BF09A-222E-4937-A795-7A4258D0F5D6}" destId="{7B191FC1-A8A7-48DB-86DC-42B0BA0E16BB}" srcOrd="24" destOrd="0" presId="urn:microsoft.com/office/officeart/2005/8/layout/list1"/>
    <dgm:cxn modelId="{BBE15712-D7EE-4DBA-B86D-4F5190DBDE58}" type="presParOf" srcId="{7B191FC1-A8A7-48DB-86DC-42B0BA0E16BB}" destId="{068AA965-8AB3-4D9E-A861-12FC0470B931}" srcOrd="0" destOrd="0" presId="urn:microsoft.com/office/officeart/2005/8/layout/list1"/>
    <dgm:cxn modelId="{A66522EA-6E34-4527-B58B-67209870CEBC}" type="presParOf" srcId="{7B191FC1-A8A7-48DB-86DC-42B0BA0E16BB}" destId="{FB12F566-F031-4552-8BE6-6DC047E1B595}" srcOrd="1" destOrd="0" presId="urn:microsoft.com/office/officeart/2005/8/layout/list1"/>
    <dgm:cxn modelId="{D2647822-3908-424D-9A2D-F185140ABE55}" type="presParOf" srcId="{377BF09A-222E-4937-A795-7A4258D0F5D6}" destId="{8BA20DB1-483A-46C8-BBE0-AC26C5857E22}" srcOrd="25" destOrd="0" presId="urn:microsoft.com/office/officeart/2005/8/layout/list1"/>
    <dgm:cxn modelId="{BD1875F3-C7A3-458D-9AF3-C8DA09A89A08}" type="presParOf" srcId="{377BF09A-222E-4937-A795-7A4258D0F5D6}" destId="{7AD723F1-6D51-48A2-9BF0-0F09FCEE18A2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1990F3B-12A2-4E7D-8836-17FBEF3AFFD8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A system stored procedure is a set of pre-compiled Transact-SQL statements executed as a single unit.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BE2E5818-4115-4925-9143-4A961479936E}" type="sibTrans" cxnId="{C040B372-9FA8-4A18-B450-CA7B2431FDD1}">
      <dgm:prSet/>
      <dgm:spPr/>
      <dgm:t>
        <a:bodyPr/>
        <a:lstStyle/>
        <a:p>
          <a:endParaRPr lang="en-US"/>
        </a:p>
      </dgm:t>
    </dgm:pt>
    <dgm:pt modelId="{CA198A7C-EAAE-44E6-93FB-5F376ABD4F0F}" type="parTrans" cxnId="{C040B372-9FA8-4A18-B450-CA7B2431FDD1}">
      <dgm:prSet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System stored procedures allow </a:t>
          </a:r>
          <a:r>
            <a:rPr lang="en-US" sz="1400" b="0" dirty="0" smtClean="0">
              <a:latin typeface="Courier New" pitchFamily="49" charset="0"/>
              <a:cs typeface="Courier New" pitchFamily="49" charset="0"/>
            </a:rPr>
            <a:t>GRANT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, </a:t>
          </a:r>
          <a:r>
            <a:rPr lang="en-US" sz="1400" b="0" dirty="0" smtClean="0">
              <a:latin typeface="Courier New" pitchFamily="49" charset="0"/>
              <a:cs typeface="Courier New" pitchFamily="49" charset="0"/>
            </a:rPr>
            <a:t>DENY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, and </a:t>
          </a:r>
          <a:r>
            <a:rPr lang="en-US" sz="1400" b="0" dirty="0" smtClean="0">
              <a:latin typeface="Courier New" pitchFamily="49" charset="0"/>
              <a:cs typeface="Courier New" pitchFamily="49" charset="0"/>
            </a:rPr>
            <a:t>REVOKE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 permissions.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These procedures can be seen in the sys schema of every system and user-defined database.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The system stored procedures are prefixed with '</a:t>
          </a:r>
          <a:r>
            <a:rPr lang="en-US" sz="1400" b="0" dirty="0" smtClean="0">
              <a:latin typeface="Courier New" pitchFamily="49" charset="0"/>
              <a:cs typeface="Courier New" pitchFamily="49" charset="0"/>
            </a:rPr>
            <a:t>sp_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'. These procedures are located in the Resource database.</a:t>
          </a:r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400" b="1" dirty="0" smtClean="0">
              <a:latin typeface="Calibri" pitchFamily="34" charset="0"/>
              <a:cs typeface="Calibri" pitchFamily="34" charset="0"/>
            </a:rPr>
            <a:t>System stored procedures are commonly used for interacting with system tables and performing administrative tasks such as updating system tables. 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18D04ECD-4E60-478E-95C7-C41AD427BFB7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System procedures are used in database administrative and informational activities.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8B37951C-63BE-4DE3-A32C-803D70C25E03}" type="parTrans" cxnId="{0BE1F2B3-5B0C-495D-B60F-8086D2FD76F5}">
      <dgm:prSet/>
      <dgm:spPr/>
      <dgm:t>
        <a:bodyPr/>
        <a:lstStyle/>
        <a:p>
          <a:endParaRPr lang="en-US"/>
        </a:p>
      </dgm:t>
    </dgm:pt>
    <dgm:pt modelId="{8753A19C-9DE6-4E96-BC49-6DBB7B5B8AE9}" type="sibTrans" cxnId="{0BE1F2B3-5B0C-495D-B60F-8086D2FD76F5}">
      <dgm:prSet/>
      <dgm:spPr/>
      <dgm:t>
        <a:bodyPr/>
        <a:lstStyle/>
        <a:p>
          <a:endParaRPr lang="en-US"/>
        </a:p>
      </dgm:t>
    </dgm:pt>
    <dgm:pt modelId="{71B36760-4265-4E85-B899-9D4A59F274E3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When referencing a system stored procedure, the sys schema identifier is used. System stored procedures are owned by the database administrator.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4979A529-9326-4031-A5A6-2720C7E8D750}" type="parTrans" cxnId="{DB9AC080-3489-4DD2-8185-EE56983A4D91}">
      <dgm:prSet/>
      <dgm:spPr/>
      <dgm:t>
        <a:bodyPr/>
        <a:lstStyle/>
        <a:p>
          <a:endParaRPr lang="en-US"/>
        </a:p>
      </dgm:t>
    </dgm:pt>
    <dgm:pt modelId="{7FA567E5-9F02-4688-804E-19720F9E9C3B}" type="sibTrans" cxnId="{DB9AC080-3489-4DD2-8185-EE56983A4D91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  <dgm:t>
        <a:bodyPr/>
        <a:lstStyle/>
        <a:p>
          <a:endParaRPr lang="en-US"/>
        </a:p>
      </dgm:t>
    </dgm:pt>
    <dgm:pt modelId="{F795D8E3-ADA7-4953-8642-733E088841CD}" type="pres">
      <dgm:prSet presAssocID="{D9B449A0-FF94-4713-9A9A-058D7F6B71B9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7" custScaleX="128571" custLinFactNeighborX="4766" custLinFactNeighborY="38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  <dgm:t>
        <a:bodyPr/>
        <a:lstStyle/>
        <a:p>
          <a:endParaRPr lang="en-US"/>
        </a:p>
      </dgm:t>
    </dgm:pt>
    <dgm:pt modelId="{FE437422-C560-4C42-8C7A-0DA04E55B9BB}" type="pres">
      <dgm:prSet presAssocID="{D9B449A0-FF94-4713-9A9A-058D7F6B71B9}" presName="childText" presStyleLbl="conFgAcc1" presStyleIdx="0" presStyleCnt="7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B9E0790-3332-4252-B645-DA100988A8BD}" type="pres">
      <dgm:prSet presAssocID="{2764F4CA-6CE4-44EA-8523-B18B98402A7E}" presName="spaceBetweenRectangles" presStyleCnt="0"/>
      <dgm:spPr/>
      <dgm:t>
        <a:bodyPr/>
        <a:lstStyle/>
        <a:p>
          <a:endParaRPr lang="en-US"/>
        </a:p>
      </dgm:t>
    </dgm:pt>
    <dgm:pt modelId="{BFEA5445-50DE-4684-987E-9F1F651A7CB1}" type="pres">
      <dgm:prSet presAssocID="{E2855558-389B-4591-8564-2A29B4C32D65}" presName="parentLin" presStyleCnt="0"/>
      <dgm:spPr/>
      <dgm:t>
        <a:bodyPr/>
        <a:lstStyle/>
        <a:p>
          <a:endParaRPr lang="en-US"/>
        </a:p>
      </dgm:t>
    </dgm:pt>
    <dgm:pt modelId="{643F61F5-F617-478B-A953-7E4573D0220D}" type="pres">
      <dgm:prSet presAssocID="{E2855558-389B-4591-8564-2A29B4C32D65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7" custScaleX="13053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  <dgm:t>
        <a:bodyPr/>
        <a:lstStyle/>
        <a:p>
          <a:endParaRPr lang="en-US"/>
        </a:p>
      </dgm:t>
    </dgm:pt>
    <dgm:pt modelId="{C6EBB0DE-782D-4729-AC1B-AFD6DD05183B}" type="pres">
      <dgm:prSet presAssocID="{E2855558-389B-4591-8564-2A29B4C32D65}" presName="childText" presStyleLbl="conFgAcc1" presStyleIdx="1" presStyleCnt="7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FFB6C9BD-743C-4271-96CE-B4DCBC77FDF8}" type="pres">
      <dgm:prSet presAssocID="{E3CCE1FE-8395-4CE0-ADA9-5054E68F59BF}" presName="spaceBetweenRectangles" presStyleCnt="0"/>
      <dgm:spPr/>
      <dgm:t>
        <a:bodyPr/>
        <a:lstStyle/>
        <a:p>
          <a:endParaRPr lang="en-US"/>
        </a:p>
      </dgm:t>
    </dgm:pt>
    <dgm:pt modelId="{6FECFA36-77DF-4D44-A0EE-86BBB75610EB}" type="pres">
      <dgm:prSet presAssocID="{AF1790DE-E36E-4506-8B4B-73498403BC3A}" presName="parentLin" presStyleCnt="0"/>
      <dgm:spPr/>
      <dgm:t>
        <a:bodyPr/>
        <a:lstStyle/>
        <a:p>
          <a:endParaRPr lang="en-US"/>
        </a:p>
      </dgm:t>
    </dgm:pt>
    <dgm:pt modelId="{A1E54DF6-9C4C-426D-98EB-FFBF48F1924C}" type="pres">
      <dgm:prSet presAssocID="{AF1790DE-E36E-4506-8B4B-73498403BC3A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EEBD306F-2B9A-4D2B-9193-3D815715E159}" type="pres">
      <dgm:prSet presAssocID="{AF1790DE-E36E-4506-8B4B-73498403BC3A}" presName="parentText" presStyleLbl="node1" presStyleIdx="2" presStyleCnt="7" custScaleX="1299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276C3-8AA5-49E7-A53A-2AD0071F10C7}" type="pres">
      <dgm:prSet presAssocID="{AF1790DE-E36E-4506-8B4B-73498403BC3A}" presName="negativeSpace" presStyleCnt="0"/>
      <dgm:spPr/>
      <dgm:t>
        <a:bodyPr/>
        <a:lstStyle/>
        <a:p>
          <a:endParaRPr lang="en-US"/>
        </a:p>
      </dgm:t>
    </dgm:pt>
    <dgm:pt modelId="{651F067F-7FD3-49A0-930F-C390710D14CC}" type="pres">
      <dgm:prSet presAssocID="{AF1790DE-E36E-4506-8B4B-73498403BC3A}" presName="childText" presStyleLbl="conFgAcc1" presStyleIdx="2" presStyleCnt="7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DBAD9B9-D831-41B3-A7AB-BA43EC772A23}" type="pres">
      <dgm:prSet presAssocID="{43FE062E-EA32-4A5A-A7FE-EEBE294F89F8}" presName="spaceBetweenRectangles" presStyleCnt="0"/>
      <dgm:spPr/>
      <dgm:t>
        <a:bodyPr/>
        <a:lstStyle/>
        <a:p>
          <a:endParaRPr lang="en-US"/>
        </a:p>
      </dgm:t>
    </dgm:pt>
    <dgm:pt modelId="{9FBB05F6-6B43-4838-BB56-D8204B1DFDBB}" type="pres">
      <dgm:prSet presAssocID="{92E0BEA3-0319-4FBB-8D06-F523A0F31AFE}" presName="parentLin" presStyleCnt="0"/>
      <dgm:spPr/>
      <dgm:t>
        <a:bodyPr/>
        <a:lstStyle/>
        <a:p>
          <a:endParaRPr lang="en-US"/>
        </a:p>
      </dgm:t>
    </dgm:pt>
    <dgm:pt modelId="{2F6DCFC7-B128-4075-85AB-63906F54F199}" type="pres">
      <dgm:prSet presAssocID="{92E0BEA3-0319-4FBB-8D06-F523A0F31AFE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EC1C5D96-D4E0-4B13-B90D-0A1CD7988876}" type="pres">
      <dgm:prSet presAssocID="{92E0BEA3-0319-4FBB-8D06-F523A0F31AFE}" presName="parentText" presStyleLbl="node1" presStyleIdx="3" presStyleCnt="7" custScaleX="1299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FDA66-0FF2-46F7-8CE5-9F46C70CC2C1}" type="pres">
      <dgm:prSet presAssocID="{92E0BEA3-0319-4FBB-8D06-F523A0F31AFE}" presName="negativeSpace" presStyleCnt="0"/>
      <dgm:spPr/>
      <dgm:t>
        <a:bodyPr/>
        <a:lstStyle/>
        <a:p>
          <a:endParaRPr lang="en-US"/>
        </a:p>
      </dgm:t>
    </dgm:pt>
    <dgm:pt modelId="{F50AFCC0-5C68-4512-ACDD-23FE4FACC4F8}" type="pres">
      <dgm:prSet presAssocID="{92E0BEA3-0319-4FBB-8D06-F523A0F31AFE}" presName="childText" presStyleLbl="conFgAcc1" presStyleIdx="3" presStyleCnt="7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6D7C75E7-980E-47BF-9C8D-00ACBC24A328}" type="pres">
      <dgm:prSet presAssocID="{657DD261-1631-46A3-88EF-36E266D51D4C}" presName="spaceBetweenRectangles" presStyleCnt="0"/>
      <dgm:spPr/>
      <dgm:t>
        <a:bodyPr/>
        <a:lstStyle/>
        <a:p>
          <a:endParaRPr lang="en-US"/>
        </a:p>
      </dgm:t>
    </dgm:pt>
    <dgm:pt modelId="{E16E703B-8BEB-4580-A206-352932AB158B}" type="pres">
      <dgm:prSet presAssocID="{61990F3B-12A2-4E7D-8836-17FBEF3AFFD8}" presName="parentLin" presStyleCnt="0"/>
      <dgm:spPr/>
      <dgm:t>
        <a:bodyPr/>
        <a:lstStyle/>
        <a:p>
          <a:endParaRPr lang="en-US"/>
        </a:p>
      </dgm:t>
    </dgm:pt>
    <dgm:pt modelId="{5D9567F6-78EC-4C31-A2C1-BBB6D7EFE7D2}" type="pres">
      <dgm:prSet presAssocID="{61990F3B-12A2-4E7D-8836-17FBEF3AFFD8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24693258-5634-4C58-BB8F-790BC8FCD105}" type="pres">
      <dgm:prSet presAssocID="{61990F3B-12A2-4E7D-8836-17FBEF3AFFD8}" presName="parentText" presStyleLbl="node1" presStyleIdx="4" presStyleCnt="7" custScaleX="13019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F124F7-80E0-452B-B996-EB01D39AE520}" type="pres">
      <dgm:prSet presAssocID="{61990F3B-12A2-4E7D-8836-17FBEF3AFFD8}" presName="negativeSpace" presStyleCnt="0"/>
      <dgm:spPr/>
      <dgm:t>
        <a:bodyPr/>
        <a:lstStyle/>
        <a:p>
          <a:endParaRPr lang="en-US"/>
        </a:p>
      </dgm:t>
    </dgm:pt>
    <dgm:pt modelId="{A45396D3-673E-4E8E-8BA5-4D1905679A1E}" type="pres">
      <dgm:prSet presAssocID="{61990F3B-12A2-4E7D-8836-17FBEF3AFFD8}" presName="childText" presStyleLbl="conFgAcc1" presStyleIdx="4" presStyleCnt="7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62E23308-7456-4CF3-ADD8-592689242D47}" type="pres">
      <dgm:prSet presAssocID="{BE2E5818-4115-4925-9143-4A961479936E}" presName="spaceBetweenRectangles" presStyleCnt="0"/>
      <dgm:spPr/>
    </dgm:pt>
    <dgm:pt modelId="{E36409D3-FA2E-4EEE-83B1-112E9C884FD9}" type="pres">
      <dgm:prSet presAssocID="{18D04ECD-4E60-478E-95C7-C41AD427BFB7}" presName="parentLin" presStyleCnt="0"/>
      <dgm:spPr/>
    </dgm:pt>
    <dgm:pt modelId="{59CD402A-A680-4C87-B08D-434BB22C1D7F}" type="pres">
      <dgm:prSet presAssocID="{18D04ECD-4E60-478E-95C7-C41AD427BFB7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E427BD39-A127-4ECD-9F1A-0966CEC2666E}" type="pres">
      <dgm:prSet presAssocID="{18D04ECD-4E60-478E-95C7-C41AD427BFB7}" presName="parentText" presStyleLbl="node1" presStyleIdx="5" presStyleCnt="7" custScaleX="12945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820959-0044-44EA-BF0C-56604B4665D3}" type="pres">
      <dgm:prSet presAssocID="{18D04ECD-4E60-478E-95C7-C41AD427BFB7}" presName="negativeSpace" presStyleCnt="0"/>
      <dgm:spPr/>
    </dgm:pt>
    <dgm:pt modelId="{E2563E33-7DEA-496B-9571-D996BA9D82F6}" type="pres">
      <dgm:prSet presAssocID="{18D04ECD-4E60-478E-95C7-C41AD427BFB7}" presName="childText" presStyleLbl="conFgAcc1" presStyleIdx="5" presStyleCnt="7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B9AA004F-0944-4448-A2F9-ECB27842144F}" type="pres">
      <dgm:prSet presAssocID="{8753A19C-9DE6-4E96-BC49-6DBB7B5B8AE9}" presName="spaceBetweenRectangles" presStyleCnt="0"/>
      <dgm:spPr/>
    </dgm:pt>
    <dgm:pt modelId="{45E19940-B827-45FB-8B26-E13E4CBD751C}" type="pres">
      <dgm:prSet presAssocID="{71B36760-4265-4E85-B899-9D4A59F274E3}" presName="parentLin" presStyleCnt="0"/>
      <dgm:spPr/>
    </dgm:pt>
    <dgm:pt modelId="{BA7B3E12-9267-4A6C-9FE5-C805F3FBD212}" type="pres">
      <dgm:prSet presAssocID="{71B36760-4265-4E85-B899-9D4A59F274E3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7B0170AC-FDD8-4C6B-9A2E-861A5A2E0A98}" type="pres">
      <dgm:prSet presAssocID="{71B36760-4265-4E85-B899-9D4A59F274E3}" presName="parentText" presStyleLbl="node1" presStyleIdx="6" presStyleCnt="7" custScaleX="1302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A219E9-D045-448F-B591-01826F6D98CB}" type="pres">
      <dgm:prSet presAssocID="{71B36760-4265-4E85-B899-9D4A59F274E3}" presName="negativeSpace" presStyleCnt="0"/>
      <dgm:spPr/>
    </dgm:pt>
    <dgm:pt modelId="{BCD611A8-7665-4DA4-8673-C2E1E442C2A0}" type="pres">
      <dgm:prSet presAssocID="{71B36760-4265-4E85-B899-9D4A59F274E3}" presName="childText" presStyleLbl="conFgAcc1" presStyleIdx="6" presStyleCnt="7" custLinFactNeighborX="8247" custLinFactNeighborY="25475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</dgm:ptLst>
  <dgm:cxnLst>
    <dgm:cxn modelId="{0BE1F2B3-5B0C-495D-B60F-8086D2FD76F5}" srcId="{91346CAC-A78E-4DA3-B22E-CEA49EBE4226}" destId="{18D04ECD-4E60-478E-95C7-C41AD427BFB7}" srcOrd="5" destOrd="0" parTransId="{8B37951C-63BE-4DE3-A32C-803D70C25E03}" sibTransId="{8753A19C-9DE6-4E96-BC49-6DBB7B5B8AE9}"/>
    <dgm:cxn modelId="{21FDFCE2-BD59-4110-B0B1-C238D230EB3B}" type="presOf" srcId="{18D04ECD-4E60-478E-95C7-C41AD427BFB7}" destId="{59CD402A-A680-4C87-B08D-434BB22C1D7F}" srcOrd="0" destOrd="0" presId="urn:microsoft.com/office/officeart/2005/8/layout/list1"/>
    <dgm:cxn modelId="{01449D4D-2D38-4312-AA0A-CF5CACABF7C0}" type="presOf" srcId="{61990F3B-12A2-4E7D-8836-17FBEF3AFFD8}" destId="{5D9567F6-78EC-4C31-A2C1-BBB6D7EFE7D2}" srcOrd="0" destOrd="0" presId="urn:microsoft.com/office/officeart/2005/8/layout/list1"/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DB9AC080-3489-4DD2-8185-EE56983A4D91}" srcId="{91346CAC-A78E-4DA3-B22E-CEA49EBE4226}" destId="{71B36760-4265-4E85-B899-9D4A59F274E3}" srcOrd="6" destOrd="0" parTransId="{4979A529-9326-4031-A5A6-2720C7E8D750}" sibTransId="{7FA567E5-9F02-4688-804E-19720F9E9C3B}"/>
    <dgm:cxn modelId="{AF4D1F70-EF42-4261-B97C-37CF362D11FD}" type="presOf" srcId="{71B36760-4265-4E85-B899-9D4A59F274E3}" destId="{7B0170AC-FDD8-4C6B-9A2E-861A5A2E0A98}" srcOrd="1" destOrd="0" presId="urn:microsoft.com/office/officeart/2005/8/layout/list1"/>
    <dgm:cxn modelId="{C33865A3-02B7-4D7E-A4A6-44552BAA03A3}" type="presOf" srcId="{D9B449A0-FF94-4713-9A9A-058D7F6B71B9}" destId="{F795D8E3-ADA7-4953-8642-733E088841CD}" srcOrd="0" destOrd="0" presId="urn:microsoft.com/office/officeart/2005/8/layout/list1"/>
    <dgm:cxn modelId="{79047655-6B07-472E-9BF1-BDEF912E679F}" type="presOf" srcId="{E2855558-389B-4591-8564-2A29B4C32D65}" destId="{9CD06469-F34B-4432-ADB5-7C825FE94111}" srcOrd="1" destOrd="0" presId="urn:microsoft.com/office/officeart/2005/8/layout/list1"/>
    <dgm:cxn modelId="{C040B372-9FA8-4A18-B450-CA7B2431FDD1}" srcId="{91346CAC-A78E-4DA3-B22E-CEA49EBE4226}" destId="{61990F3B-12A2-4E7D-8836-17FBEF3AFFD8}" srcOrd="4" destOrd="0" parTransId="{CA198A7C-EAAE-44E6-93FB-5F376ABD4F0F}" sibTransId="{BE2E5818-4115-4925-9143-4A961479936E}"/>
    <dgm:cxn modelId="{9EA150EE-0330-4D8A-9FA9-119ECA392863}" type="presOf" srcId="{AF1790DE-E36E-4506-8B4B-73498403BC3A}" destId="{A1E54DF6-9C4C-426D-98EB-FFBF48F1924C}" srcOrd="0" destOrd="0" presId="urn:microsoft.com/office/officeart/2005/8/layout/list1"/>
    <dgm:cxn modelId="{EC159CBC-3028-4424-A6F1-F39C7599ED37}" type="presOf" srcId="{92E0BEA3-0319-4FBB-8D06-F523A0F31AFE}" destId="{EC1C5D96-D4E0-4B13-B90D-0A1CD7988876}" srcOrd="1" destOrd="0" presId="urn:microsoft.com/office/officeart/2005/8/layout/list1"/>
    <dgm:cxn modelId="{9A3DA0C4-2882-4D98-86BA-4DB656D2D78C}" type="presOf" srcId="{18D04ECD-4E60-478E-95C7-C41AD427BFB7}" destId="{E427BD39-A127-4ECD-9F1A-0966CEC2666E}" srcOrd="1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502BB9E9-3DCF-4D84-86CE-6321AFCCBFFD}" type="presOf" srcId="{71B36760-4265-4E85-B899-9D4A59F274E3}" destId="{BA7B3E12-9267-4A6C-9FE5-C805F3FBD212}" srcOrd="0" destOrd="0" presId="urn:microsoft.com/office/officeart/2005/8/layout/list1"/>
    <dgm:cxn modelId="{94FF3EEE-909F-4D30-B6CE-34CF04F9159E}" type="presOf" srcId="{92E0BEA3-0319-4FBB-8D06-F523A0F31AFE}" destId="{2F6DCFC7-B128-4075-85AB-63906F54F199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873A6A5B-B5DF-4ADD-8B06-7C5E44375FD9}" type="presOf" srcId="{61990F3B-12A2-4E7D-8836-17FBEF3AFFD8}" destId="{24693258-5634-4C58-BB8F-790BC8FCD105}" srcOrd="1" destOrd="0" presId="urn:microsoft.com/office/officeart/2005/8/layout/list1"/>
    <dgm:cxn modelId="{E300623C-F3BD-4C36-BF04-CAA189B19C21}" type="presOf" srcId="{AF1790DE-E36E-4506-8B4B-73498403BC3A}" destId="{EEBD306F-2B9A-4D2B-9193-3D815715E159}" srcOrd="1" destOrd="0" presId="urn:microsoft.com/office/officeart/2005/8/layout/list1"/>
    <dgm:cxn modelId="{52B17089-C8AD-4361-8395-069BCAC141E2}" type="presOf" srcId="{91346CAC-A78E-4DA3-B22E-CEA49EBE4226}" destId="{377BF09A-222E-4937-A795-7A4258D0F5D6}" srcOrd="0" destOrd="0" presId="urn:microsoft.com/office/officeart/2005/8/layout/list1"/>
    <dgm:cxn modelId="{19D8C111-DF89-4FAF-8C73-AB959C0A37C6}" type="presOf" srcId="{E2855558-389B-4591-8564-2A29B4C32D65}" destId="{643F61F5-F617-478B-A953-7E4573D0220D}" srcOrd="0" destOrd="0" presId="urn:microsoft.com/office/officeart/2005/8/layout/list1"/>
    <dgm:cxn modelId="{A69EACB0-1872-4F8E-842B-F188104C395F}" type="presOf" srcId="{D9B449A0-FF94-4713-9A9A-058D7F6B71B9}" destId="{46B940FC-8FA1-4568-B447-0EEB4A38217C}" srcOrd="1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96AABA45-217E-45A9-B551-624491AF5B11}" type="presParOf" srcId="{377BF09A-222E-4937-A795-7A4258D0F5D6}" destId="{ED0E1027-549B-49E6-9D59-3B13C1AC4FD2}" srcOrd="0" destOrd="0" presId="urn:microsoft.com/office/officeart/2005/8/layout/list1"/>
    <dgm:cxn modelId="{878F451D-4662-41CE-BDB7-DEADE76F09FD}" type="presParOf" srcId="{ED0E1027-549B-49E6-9D59-3B13C1AC4FD2}" destId="{F795D8E3-ADA7-4953-8642-733E088841CD}" srcOrd="0" destOrd="0" presId="urn:microsoft.com/office/officeart/2005/8/layout/list1"/>
    <dgm:cxn modelId="{D48201EE-4082-4DE3-9D07-7E0F76BE95AA}" type="presParOf" srcId="{ED0E1027-549B-49E6-9D59-3B13C1AC4FD2}" destId="{46B940FC-8FA1-4568-B447-0EEB4A38217C}" srcOrd="1" destOrd="0" presId="urn:microsoft.com/office/officeart/2005/8/layout/list1"/>
    <dgm:cxn modelId="{77859A31-B7D2-4ED4-AD79-C3331607E175}" type="presParOf" srcId="{377BF09A-222E-4937-A795-7A4258D0F5D6}" destId="{E375144E-1A36-4173-80BF-99CA453AF7E6}" srcOrd="1" destOrd="0" presId="urn:microsoft.com/office/officeart/2005/8/layout/list1"/>
    <dgm:cxn modelId="{F2B2F2F2-EFF0-40D6-AE1B-1520E3BCE330}" type="presParOf" srcId="{377BF09A-222E-4937-A795-7A4258D0F5D6}" destId="{FE437422-C560-4C42-8C7A-0DA04E55B9BB}" srcOrd="2" destOrd="0" presId="urn:microsoft.com/office/officeart/2005/8/layout/list1"/>
    <dgm:cxn modelId="{45E2D557-1119-4B2B-9E38-D2239F34BB69}" type="presParOf" srcId="{377BF09A-222E-4937-A795-7A4258D0F5D6}" destId="{0B9E0790-3332-4252-B645-DA100988A8BD}" srcOrd="3" destOrd="0" presId="urn:microsoft.com/office/officeart/2005/8/layout/list1"/>
    <dgm:cxn modelId="{852DFF9F-1024-4677-8F67-6B3E8FC2542B}" type="presParOf" srcId="{377BF09A-222E-4937-A795-7A4258D0F5D6}" destId="{BFEA5445-50DE-4684-987E-9F1F651A7CB1}" srcOrd="4" destOrd="0" presId="urn:microsoft.com/office/officeart/2005/8/layout/list1"/>
    <dgm:cxn modelId="{9DAE7C63-5C61-44F7-854E-31BAC09C5CA7}" type="presParOf" srcId="{BFEA5445-50DE-4684-987E-9F1F651A7CB1}" destId="{643F61F5-F617-478B-A953-7E4573D0220D}" srcOrd="0" destOrd="0" presId="urn:microsoft.com/office/officeart/2005/8/layout/list1"/>
    <dgm:cxn modelId="{E9AB8CAF-D17B-4603-BEAD-6B228C20B2A6}" type="presParOf" srcId="{BFEA5445-50DE-4684-987E-9F1F651A7CB1}" destId="{9CD06469-F34B-4432-ADB5-7C825FE94111}" srcOrd="1" destOrd="0" presId="urn:microsoft.com/office/officeart/2005/8/layout/list1"/>
    <dgm:cxn modelId="{9F925A03-8DB5-40BD-8111-4693A284EE16}" type="presParOf" srcId="{377BF09A-222E-4937-A795-7A4258D0F5D6}" destId="{F1C435CB-0864-441B-8524-6DD2EE189DE5}" srcOrd="5" destOrd="0" presId="urn:microsoft.com/office/officeart/2005/8/layout/list1"/>
    <dgm:cxn modelId="{7FED8E3B-B2FA-45D5-8597-51D430F85B52}" type="presParOf" srcId="{377BF09A-222E-4937-A795-7A4258D0F5D6}" destId="{C6EBB0DE-782D-4729-AC1B-AFD6DD05183B}" srcOrd="6" destOrd="0" presId="urn:microsoft.com/office/officeart/2005/8/layout/list1"/>
    <dgm:cxn modelId="{C0822CED-E473-4C0C-B1FD-AB454E8F88BB}" type="presParOf" srcId="{377BF09A-222E-4937-A795-7A4258D0F5D6}" destId="{FFB6C9BD-743C-4271-96CE-B4DCBC77FDF8}" srcOrd="7" destOrd="0" presId="urn:microsoft.com/office/officeart/2005/8/layout/list1"/>
    <dgm:cxn modelId="{A18458FF-237E-465A-AF45-4B964023B8C8}" type="presParOf" srcId="{377BF09A-222E-4937-A795-7A4258D0F5D6}" destId="{6FECFA36-77DF-4D44-A0EE-86BBB75610EB}" srcOrd="8" destOrd="0" presId="urn:microsoft.com/office/officeart/2005/8/layout/list1"/>
    <dgm:cxn modelId="{FE921466-9C7F-4137-B0B4-79006A3893FE}" type="presParOf" srcId="{6FECFA36-77DF-4D44-A0EE-86BBB75610EB}" destId="{A1E54DF6-9C4C-426D-98EB-FFBF48F1924C}" srcOrd="0" destOrd="0" presId="urn:microsoft.com/office/officeart/2005/8/layout/list1"/>
    <dgm:cxn modelId="{86DD820F-3735-4B0E-AC9D-55F1FF6895B1}" type="presParOf" srcId="{6FECFA36-77DF-4D44-A0EE-86BBB75610EB}" destId="{EEBD306F-2B9A-4D2B-9193-3D815715E159}" srcOrd="1" destOrd="0" presId="urn:microsoft.com/office/officeart/2005/8/layout/list1"/>
    <dgm:cxn modelId="{43D982D8-9E5F-4D38-9C7F-5AC32C9084E5}" type="presParOf" srcId="{377BF09A-222E-4937-A795-7A4258D0F5D6}" destId="{D60276C3-8AA5-49E7-A53A-2AD0071F10C7}" srcOrd="9" destOrd="0" presId="urn:microsoft.com/office/officeart/2005/8/layout/list1"/>
    <dgm:cxn modelId="{58DCDA63-C5A5-4CA2-A85A-586D01B613C1}" type="presParOf" srcId="{377BF09A-222E-4937-A795-7A4258D0F5D6}" destId="{651F067F-7FD3-49A0-930F-C390710D14CC}" srcOrd="10" destOrd="0" presId="urn:microsoft.com/office/officeart/2005/8/layout/list1"/>
    <dgm:cxn modelId="{B54704B2-C93E-4119-8ED7-284F00D887BB}" type="presParOf" srcId="{377BF09A-222E-4937-A795-7A4258D0F5D6}" destId="{0DBAD9B9-D831-41B3-A7AB-BA43EC772A23}" srcOrd="11" destOrd="0" presId="urn:microsoft.com/office/officeart/2005/8/layout/list1"/>
    <dgm:cxn modelId="{C2C0677B-B8EB-4ED2-9ECA-3CAC78F07D3F}" type="presParOf" srcId="{377BF09A-222E-4937-A795-7A4258D0F5D6}" destId="{9FBB05F6-6B43-4838-BB56-D8204B1DFDBB}" srcOrd="12" destOrd="0" presId="urn:microsoft.com/office/officeart/2005/8/layout/list1"/>
    <dgm:cxn modelId="{A4D7C82C-D887-4D09-8772-139F68646A9A}" type="presParOf" srcId="{9FBB05F6-6B43-4838-BB56-D8204B1DFDBB}" destId="{2F6DCFC7-B128-4075-85AB-63906F54F199}" srcOrd="0" destOrd="0" presId="urn:microsoft.com/office/officeart/2005/8/layout/list1"/>
    <dgm:cxn modelId="{085FABDE-9835-467E-B854-88982BBEB079}" type="presParOf" srcId="{9FBB05F6-6B43-4838-BB56-D8204B1DFDBB}" destId="{EC1C5D96-D4E0-4B13-B90D-0A1CD7988876}" srcOrd="1" destOrd="0" presId="urn:microsoft.com/office/officeart/2005/8/layout/list1"/>
    <dgm:cxn modelId="{E962396F-C4C8-4674-B0CF-C1FB0CCC8899}" type="presParOf" srcId="{377BF09A-222E-4937-A795-7A4258D0F5D6}" destId="{397FDA66-0FF2-46F7-8CE5-9F46C70CC2C1}" srcOrd="13" destOrd="0" presId="urn:microsoft.com/office/officeart/2005/8/layout/list1"/>
    <dgm:cxn modelId="{585522A1-2D96-488F-A28A-A7FFD8676340}" type="presParOf" srcId="{377BF09A-222E-4937-A795-7A4258D0F5D6}" destId="{F50AFCC0-5C68-4512-ACDD-23FE4FACC4F8}" srcOrd="14" destOrd="0" presId="urn:microsoft.com/office/officeart/2005/8/layout/list1"/>
    <dgm:cxn modelId="{9F8A542E-6551-4ACA-98AD-3DD9E4CBFB88}" type="presParOf" srcId="{377BF09A-222E-4937-A795-7A4258D0F5D6}" destId="{6D7C75E7-980E-47BF-9C8D-00ACBC24A328}" srcOrd="15" destOrd="0" presId="urn:microsoft.com/office/officeart/2005/8/layout/list1"/>
    <dgm:cxn modelId="{00613004-E907-4B3C-A3D3-7FE11514069B}" type="presParOf" srcId="{377BF09A-222E-4937-A795-7A4258D0F5D6}" destId="{E16E703B-8BEB-4580-A206-352932AB158B}" srcOrd="16" destOrd="0" presId="urn:microsoft.com/office/officeart/2005/8/layout/list1"/>
    <dgm:cxn modelId="{6C977434-D1AE-45EB-B11E-6B4EBF877F77}" type="presParOf" srcId="{E16E703B-8BEB-4580-A206-352932AB158B}" destId="{5D9567F6-78EC-4C31-A2C1-BBB6D7EFE7D2}" srcOrd="0" destOrd="0" presId="urn:microsoft.com/office/officeart/2005/8/layout/list1"/>
    <dgm:cxn modelId="{847CCABB-0C11-4F90-93CD-4091E3631E12}" type="presParOf" srcId="{E16E703B-8BEB-4580-A206-352932AB158B}" destId="{24693258-5634-4C58-BB8F-790BC8FCD105}" srcOrd="1" destOrd="0" presId="urn:microsoft.com/office/officeart/2005/8/layout/list1"/>
    <dgm:cxn modelId="{E44EC8D3-6D5B-4639-AD63-FEFA2FE8AAF9}" type="presParOf" srcId="{377BF09A-222E-4937-A795-7A4258D0F5D6}" destId="{4AF124F7-80E0-452B-B996-EB01D39AE520}" srcOrd="17" destOrd="0" presId="urn:microsoft.com/office/officeart/2005/8/layout/list1"/>
    <dgm:cxn modelId="{294B9CA6-9F3D-46B1-AAC2-A17BCEE3A007}" type="presParOf" srcId="{377BF09A-222E-4937-A795-7A4258D0F5D6}" destId="{A45396D3-673E-4E8E-8BA5-4D1905679A1E}" srcOrd="18" destOrd="0" presId="urn:microsoft.com/office/officeart/2005/8/layout/list1"/>
    <dgm:cxn modelId="{9D7C9EB8-986B-455E-A69F-44B21B6D6540}" type="presParOf" srcId="{377BF09A-222E-4937-A795-7A4258D0F5D6}" destId="{62E23308-7456-4CF3-ADD8-592689242D47}" srcOrd="19" destOrd="0" presId="urn:microsoft.com/office/officeart/2005/8/layout/list1"/>
    <dgm:cxn modelId="{0302D3E9-AFA4-435C-95AB-33D550E7F978}" type="presParOf" srcId="{377BF09A-222E-4937-A795-7A4258D0F5D6}" destId="{E36409D3-FA2E-4EEE-83B1-112E9C884FD9}" srcOrd="20" destOrd="0" presId="urn:microsoft.com/office/officeart/2005/8/layout/list1"/>
    <dgm:cxn modelId="{8646473E-22AC-4719-BBF6-76D7D90F34EC}" type="presParOf" srcId="{E36409D3-FA2E-4EEE-83B1-112E9C884FD9}" destId="{59CD402A-A680-4C87-B08D-434BB22C1D7F}" srcOrd="0" destOrd="0" presId="urn:microsoft.com/office/officeart/2005/8/layout/list1"/>
    <dgm:cxn modelId="{3406D589-5234-4887-9A55-FC53BC85AF91}" type="presParOf" srcId="{E36409D3-FA2E-4EEE-83B1-112E9C884FD9}" destId="{E427BD39-A127-4ECD-9F1A-0966CEC2666E}" srcOrd="1" destOrd="0" presId="urn:microsoft.com/office/officeart/2005/8/layout/list1"/>
    <dgm:cxn modelId="{CC036176-9285-4B7E-940C-7F3F7EB08884}" type="presParOf" srcId="{377BF09A-222E-4937-A795-7A4258D0F5D6}" destId="{AC820959-0044-44EA-BF0C-56604B4665D3}" srcOrd="21" destOrd="0" presId="urn:microsoft.com/office/officeart/2005/8/layout/list1"/>
    <dgm:cxn modelId="{8C0D7B1D-BD0A-4B29-9607-9BF603E70A25}" type="presParOf" srcId="{377BF09A-222E-4937-A795-7A4258D0F5D6}" destId="{E2563E33-7DEA-496B-9571-D996BA9D82F6}" srcOrd="22" destOrd="0" presId="urn:microsoft.com/office/officeart/2005/8/layout/list1"/>
    <dgm:cxn modelId="{9AC2A5C8-35D4-401B-9C33-96D4F7D7582E}" type="presParOf" srcId="{377BF09A-222E-4937-A795-7A4258D0F5D6}" destId="{B9AA004F-0944-4448-A2F9-ECB27842144F}" srcOrd="23" destOrd="0" presId="urn:microsoft.com/office/officeart/2005/8/layout/list1"/>
    <dgm:cxn modelId="{E3D1BAD7-4F43-43C0-9AD7-9A479C330F0D}" type="presParOf" srcId="{377BF09A-222E-4937-A795-7A4258D0F5D6}" destId="{45E19940-B827-45FB-8B26-E13E4CBD751C}" srcOrd="24" destOrd="0" presId="urn:microsoft.com/office/officeart/2005/8/layout/list1"/>
    <dgm:cxn modelId="{57E6FDA5-C0F7-44A2-B57C-BD0FA6228E2E}" type="presParOf" srcId="{45E19940-B827-45FB-8B26-E13E4CBD751C}" destId="{BA7B3E12-9267-4A6C-9FE5-C805F3FBD212}" srcOrd="0" destOrd="0" presId="urn:microsoft.com/office/officeart/2005/8/layout/list1"/>
    <dgm:cxn modelId="{1F0975E5-47EF-4194-A3C4-584ABAED064F}" type="presParOf" srcId="{45E19940-B827-45FB-8B26-E13E4CBD751C}" destId="{7B0170AC-FDD8-4C6B-9A2E-861A5A2E0A98}" srcOrd="1" destOrd="0" presId="urn:microsoft.com/office/officeart/2005/8/layout/list1"/>
    <dgm:cxn modelId="{715C2C44-3C3B-4202-8E65-91832EC48F0C}" type="presParOf" srcId="{377BF09A-222E-4937-A795-7A4258D0F5D6}" destId="{2CA219E9-D045-448F-B591-01826F6D98CB}" srcOrd="25" destOrd="0" presId="urn:microsoft.com/office/officeart/2005/8/layout/list1"/>
    <dgm:cxn modelId="{8D71F39D-7F2B-4C44-BD24-E9546DB34A33}" type="presParOf" srcId="{377BF09A-222E-4937-A795-7A4258D0F5D6}" destId="{BCD611A8-7665-4DA4-8673-C2E1E442C2A0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Catalog Stored Procedures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275088F3-FD73-4104-BBCD-C6FE214E0400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Security Stored Procedures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919BBD4A-9AB4-440A-965D-4AF7261853CD}" type="parTrans" cxnId="{FA92B383-A7AD-48EF-AE5F-0B7027EDEA99}">
      <dgm:prSet/>
      <dgm:spPr/>
      <dgm:t>
        <a:bodyPr/>
        <a:lstStyle/>
        <a:p>
          <a:endParaRPr lang="en-US"/>
        </a:p>
      </dgm:t>
    </dgm:pt>
    <dgm:pt modelId="{0A35B0A5-C311-4B25-9C37-B441768F4CB9}" type="sibTrans" cxnId="{FA92B383-A7AD-48EF-AE5F-0B7027EDEA99}">
      <dgm:prSet/>
      <dgm:spPr/>
      <dgm:t>
        <a:bodyPr/>
        <a:lstStyle/>
        <a:p>
          <a:endParaRPr lang="en-US"/>
        </a:p>
      </dgm:t>
    </dgm:pt>
    <dgm:pt modelId="{A01BF80B-0EB8-4497-94CE-66159EAFBE6E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Cursor Stored Procedures</a:t>
          </a:r>
        </a:p>
      </dgm:t>
    </dgm:pt>
    <dgm:pt modelId="{E22F8156-70AC-42FA-88F7-B2A44C5C03CE}" type="parTrans" cxnId="{D6BD3248-E732-4735-938E-F76743DC4E54}">
      <dgm:prSet/>
      <dgm:spPr/>
      <dgm:t>
        <a:bodyPr/>
        <a:lstStyle/>
        <a:p>
          <a:endParaRPr lang="en-US"/>
        </a:p>
      </dgm:t>
    </dgm:pt>
    <dgm:pt modelId="{E365473E-4788-479B-8AFC-83FFD7CCEB89}" type="sibTrans" cxnId="{D6BD3248-E732-4735-938E-F76743DC4E54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All information about tables in the user database is stored in a set of tables called the system catalog. 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15B56A10-C47D-4965-B218-63412241D4C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Security stored procedures are used to manage the security of the database. 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D62DEE6F-0735-4090-8A91-8F2758A1E8CE}" type="parTrans" cxnId="{63BA9E15-2424-4EA5-9EA1-D998859D76D2}">
      <dgm:prSet/>
      <dgm:spPr/>
      <dgm:t>
        <a:bodyPr/>
        <a:lstStyle/>
        <a:p>
          <a:endParaRPr lang="en-US"/>
        </a:p>
      </dgm:t>
    </dgm:pt>
    <dgm:pt modelId="{41A99DCB-8F09-42A5-A97F-F14578AA4ABF}" type="sibTrans" cxnId="{63BA9E15-2424-4EA5-9EA1-D998859D76D2}">
      <dgm:prSet/>
      <dgm:spPr/>
      <dgm:t>
        <a:bodyPr/>
        <a:lstStyle/>
        <a:p>
          <a:endParaRPr lang="en-US"/>
        </a:p>
      </dgm:t>
    </dgm:pt>
    <dgm:pt modelId="{99C229D2-8712-4170-B167-C0F0B7E17D9B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Cursor procedures are used to implement the functionality of a cursor. 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B82004D2-6854-4D6C-B447-06402214C44A}" type="parTrans" cxnId="{07D8D6CD-903D-4FBF-9DCF-036477BBF283}">
      <dgm:prSet/>
      <dgm:spPr/>
      <dgm:t>
        <a:bodyPr/>
        <a:lstStyle/>
        <a:p>
          <a:endParaRPr lang="en-US"/>
        </a:p>
      </dgm:t>
    </dgm:pt>
    <dgm:pt modelId="{A5822192-EAD8-4545-9207-987D94B82BD4}" type="sibTrans" cxnId="{07D8D6CD-903D-4FBF-9DCF-036477BBF283}">
      <dgm:prSet/>
      <dgm:spPr/>
      <dgm:t>
        <a:bodyPr/>
        <a:lstStyle/>
        <a:p>
          <a:endParaRPr lang="en-US"/>
        </a:p>
      </dgm:t>
    </dgm:pt>
    <dgm:pt modelId="{44E8D599-9B23-430B-B486-0D3F75494B27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Information from the system catalog can be accessed using catalog procedures. 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B1196A7D-AC90-4996-9047-B02D5D828CB4}" type="parTrans" cxnId="{ED7CC2E2-3537-44A8-A4CC-AFC0730C4145}">
      <dgm:prSet/>
      <dgm:spPr/>
      <dgm:t>
        <a:bodyPr/>
        <a:lstStyle/>
        <a:p>
          <a:endParaRPr lang="en-US"/>
        </a:p>
      </dgm:t>
    </dgm:pt>
    <dgm:pt modelId="{339BE7C3-1711-4C1C-9CB5-575F75AD0DDC}" type="sibTrans" cxnId="{ED7CC2E2-3537-44A8-A4CC-AFC0730C4145}">
      <dgm:prSet/>
      <dgm:spPr/>
      <dgm:t>
        <a:bodyPr/>
        <a:lstStyle/>
        <a:p>
          <a:endParaRPr lang="en-US"/>
        </a:p>
      </dgm:t>
    </dgm:pt>
    <dgm:pt modelId="{62782276-0394-4BCC-A4DA-0A13A17A2324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For example, the </a:t>
          </a:r>
          <a:r>
            <a:rPr lang="en-US" sz="1800" dirty="0" err="1" smtClean="0">
              <a:latin typeface="Courier New" pitchFamily="49" charset="0"/>
              <a:cs typeface="Courier New" pitchFamily="49" charset="0"/>
            </a:rPr>
            <a:t>sp_tables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catalog stored procedure displays the list of all the tables in the current database.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B3B0AF0B-53F1-4150-BD68-1214385346A6}" type="parTrans" cxnId="{1938D07E-4C16-4314-895B-E5559887B745}">
      <dgm:prSet/>
      <dgm:spPr/>
      <dgm:t>
        <a:bodyPr/>
        <a:lstStyle/>
        <a:p>
          <a:endParaRPr lang="en-US"/>
        </a:p>
      </dgm:t>
    </dgm:pt>
    <dgm:pt modelId="{268623EB-726A-4478-A125-CB6702DD6A6B}" type="sibTrans" cxnId="{1938D07E-4C16-4314-895B-E5559887B745}">
      <dgm:prSet/>
      <dgm:spPr/>
      <dgm:t>
        <a:bodyPr/>
        <a:lstStyle/>
        <a:p>
          <a:endParaRPr lang="en-US"/>
        </a:p>
      </dgm:t>
    </dgm:pt>
    <dgm:pt modelId="{95A92ADA-763B-4295-8941-F50DDD079E1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For example, the </a:t>
          </a:r>
          <a:r>
            <a:rPr lang="en-US" sz="1800" dirty="0" err="1" smtClean="0">
              <a:latin typeface="Courier New" pitchFamily="49" charset="0"/>
              <a:cs typeface="Courier New" pitchFamily="49" charset="0"/>
            </a:rPr>
            <a:t>sp_changedbowner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security stored procedure is used to change the owner of the current database.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547D57EB-2D8B-42C1-B147-2D26CC338314}" type="parTrans" cxnId="{46131019-48C8-4220-9457-9F25798D3F29}">
      <dgm:prSet/>
      <dgm:spPr/>
      <dgm:t>
        <a:bodyPr/>
        <a:lstStyle/>
        <a:p>
          <a:endParaRPr lang="en-US"/>
        </a:p>
      </dgm:t>
    </dgm:pt>
    <dgm:pt modelId="{C78B248B-FB38-4429-885A-8E84C42B137F}" type="sibTrans" cxnId="{46131019-48C8-4220-9457-9F25798D3F29}">
      <dgm:prSet/>
      <dgm:spPr/>
      <dgm:t>
        <a:bodyPr/>
        <a:lstStyle/>
        <a:p>
          <a:endParaRPr lang="en-US"/>
        </a:p>
      </dgm:t>
    </dgm:pt>
    <dgm:pt modelId="{A0EF77FA-F45D-4D9B-BD2D-1B10BC60796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For example, the </a:t>
          </a:r>
          <a:r>
            <a:rPr lang="en-US" sz="1800" dirty="0" err="1" smtClean="0">
              <a:latin typeface="Courier New" pitchFamily="49" charset="0"/>
              <a:cs typeface="Courier New" pitchFamily="49" charset="0"/>
            </a:rPr>
            <a:t>sp_cursor_list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cursor stored procedure lists all the cursors opened by the connection and describes their attributes.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1A463A82-E8FA-4411-A21A-C1380E5A06A3}" type="parTrans" cxnId="{44753F11-CC85-4CE5-A5FA-698C4A1485D4}">
      <dgm:prSet/>
      <dgm:spPr/>
      <dgm:t>
        <a:bodyPr/>
        <a:lstStyle/>
        <a:p>
          <a:endParaRPr lang="en-US"/>
        </a:p>
      </dgm:t>
    </dgm:pt>
    <dgm:pt modelId="{ACE3CF6B-6AE0-4BA6-8F43-E0A859F1C024}" type="sibTrans" cxnId="{44753F11-CC85-4CE5-A5FA-698C4A1485D4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ADDF7-5497-4730-91DE-E6E853F1FEEF}" type="pres">
      <dgm:prSet presAssocID="{0B42E06C-A1B3-48D7-9A25-3AED9FB785D1}" presName="parentLin" presStyleCnt="0"/>
      <dgm:spPr/>
      <dgm:t>
        <a:bodyPr/>
        <a:lstStyle/>
        <a:p>
          <a:endParaRPr lang="en-US"/>
        </a:p>
      </dgm:t>
    </dgm:pt>
    <dgm:pt modelId="{F0AFF909-226B-4EF5-8D95-F4C97BC1E02A}" type="pres">
      <dgm:prSet presAssocID="{0B42E06C-A1B3-48D7-9A25-3AED9FB785D1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8815EEF-E9C4-475D-A970-0FBE57B256A3}" type="pres">
      <dgm:prSet presAssocID="{0B42E06C-A1B3-48D7-9A25-3AED9FB785D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C94D9-3208-439C-A63E-D27D71A45C0D}" type="pres">
      <dgm:prSet presAssocID="{0B42E06C-A1B3-48D7-9A25-3AED9FB785D1}" presName="negativeSpace" presStyleCnt="0"/>
      <dgm:spPr/>
      <dgm:t>
        <a:bodyPr/>
        <a:lstStyle/>
        <a:p>
          <a:endParaRPr lang="en-US"/>
        </a:p>
      </dgm:t>
    </dgm:pt>
    <dgm:pt modelId="{5F8B0E50-DECC-4A7E-A46E-113C91AAFE14}" type="pres">
      <dgm:prSet presAssocID="{0B42E06C-A1B3-48D7-9A25-3AED9FB785D1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87B01-25D5-451E-BC18-60B04AFD5367}" type="pres">
      <dgm:prSet presAssocID="{0F629D23-A6FB-4154-8BC6-E83CC058D4DA}" presName="spaceBetweenRectangles" presStyleCnt="0"/>
      <dgm:spPr/>
      <dgm:t>
        <a:bodyPr/>
        <a:lstStyle/>
        <a:p>
          <a:endParaRPr lang="en-US"/>
        </a:p>
      </dgm:t>
    </dgm:pt>
    <dgm:pt modelId="{C3941E73-59DF-4947-A40C-DDF97525D13A}" type="pres">
      <dgm:prSet presAssocID="{275088F3-FD73-4104-BBCD-C6FE214E0400}" presName="parentLin" presStyleCnt="0"/>
      <dgm:spPr/>
      <dgm:t>
        <a:bodyPr/>
        <a:lstStyle/>
        <a:p>
          <a:endParaRPr lang="en-US"/>
        </a:p>
      </dgm:t>
    </dgm:pt>
    <dgm:pt modelId="{47486FD6-484A-4D85-9CB6-90D65D97FB36}" type="pres">
      <dgm:prSet presAssocID="{275088F3-FD73-4104-BBCD-C6FE214E040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5395A427-A60F-4F4F-969D-04AC2D0CFDEB}" type="pres">
      <dgm:prSet presAssocID="{275088F3-FD73-4104-BBCD-C6FE214E040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1C548-5960-4AC1-A6DC-AD70AFD0AD0B}" type="pres">
      <dgm:prSet presAssocID="{275088F3-FD73-4104-BBCD-C6FE214E0400}" presName="negativeSpace" presStyleCnt="0"/>
      <dgm:spPr/>
      <dgm:t>
        <a:bodyPr/>
        <a:lstStyle/>
        <a:p>
          <a:endParaRPr lang="en-US"/>
        </a:p>
      </dgm:t>
    </dgm:pt>
    <dgm:pt modelId="{8DC4B880-6737-41E9-958C-8E33EF46D5F8}" type="pres">
      <dgm:prSet presAssocID="{275088F3-FD73-4104-BBCD-C6FE214E0400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A4CDD-B090-4922-A72B-D26D60DEE419}" type="pres">
      <dgm:prSet presAssocID="{0A35B0A5-C311-4B25-9C37-B441768F4CB9}" presName="spaceBetweenRectangles" presStyleCnt="0"/>
      <dgm:spPr/>
      <dgm:t>
        <a:bodyPr/>
        <a:lstStyle/>
        <a:p>
          <a:endParaRPr lang="en-US"/>
        </a:p>
      </dgm:t>
    </dgm:pt>
    <dgm:pt modelId="{4CDCECC7-3D9F-4530-9D59-82D9F8A5E052}" type="pres">
      <dgm:prSet presAssocID="{A01BF80B-0EB8-4497-94CE-66159EAFBE6E}" presName="parentLin" presStyleCnt="0"/>
      <dgm:spPr/>
      <dgm:t>
        <a:bodyPr/>
        <a:lstStyle/>
        <a:p>
          <a:endParaRPr lang="en-US"/>
        </a:p>
      </dgm:t>
    </dgm:pt>
    <dgm:pt modelId="{DF203340-B694-4789-AE18-6CC49F3E3D6E}" type="pres">
      <dgm:prSet presAssocID="{A01BF80B-0EB8-4497-94CE-66159EAFBE6E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0900D408-9ABA-4692-8B4E-25FD2FEDE3F7}" type="pres">
      <dgm:prSet presAssocID="{A01BF80B-0EB8-4497-94CE-66159EAFBE6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DDE45D-E91E-4F8B-A88A-9E48706B86F7}" type="pres">
      <dgm:prSet presAssocID="{A01BF80B-0EB8-4497-94CE-66159EAFBE6E}" presName="negativeSpace" presStyleCnt="0"/>
      <dgm:spPr/>
      <dgm:t>
        <a:bodyPr/>
        <a:lstStyle/>
        <a:p>
          <a:endParaRPr lang="en-US"/>
        </a:p>
      </dgm:t>
    </dgm:pt>
    <dgm:pt modelId="{97F985D8-35BA-410A-8120-F008FF720B1B}" type="pres">
      <dgm:prSet presAssocID="{A01BF80B-0EB8-4497-94CE-66159EAFBE6E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6F142E-1E4D-445C-9A68-893AAC976DAC}" type="presOf" srcId="{A01BF80B-0EB8-4497-94CE-66159EAFBE6E}" destId="{DF203340-B694-4789-AE18-6CC49F3E3D6E}" srcOrd="0" destOrd="0" presId="urn:microsoft.com/office/officeart/2005/8/layout/list1"/>
    <dgm:cxn modelId="{FA92B383-A7AD-48EF-AE5F-0B7027EDEA99}" srcId="{304B30CD-3BA8-4D2C-8929-DF5230D332B6}" destId="{275088F3-FD73-4104-BBCD-C6FE214E0400}" srcOrd="1" destOrd="0" parTransId="{919BBD4A-9AB4-440A-965D-4AF7261853CD}" sibTransId="{0A35B0A5-C311-4B25-9C37-B441768F4CB9}"/>
    <dgm:cxn modelId="{BC8D1B55-81E9-4455-853D-6BBDAEC0F3A6}" type="presOf" srcId="{954AB44B-3D61-4133-AC00-466AFF18E51C}" destId="{5F8B0E50-DECC-4A7E-A46E-113C91AAFE14}" srcOrd="0" destOrd="0" presId="urn:microsoft.com/office/officeart/2005/8/layout/list1"/>
    <dgm:cxn modelId="{1938D07E-4C16-4314-895B-E5559887B745}" srcId="{0B42E06C-A1B3-48D7-9A25-3AED9FB785D1}" destId="{62782276-0394-4BCC-A4DA-0A13A17A2324}" srcOrd="2" destOrd="0" parTransId="{B3B0AF0B-53F1-4150-BD68-1214385346A6}" sibTransId="{268623EB-726A-4478-A125-CB6702DD6A6B}"/>
    <dgm:cxn modelId="{46131019-48C8-4220-9457-9F25798D3F29}" srcId="{275088F3-FD73-4104-BBCD-C6FE214E0400}" destId="{95A92ADA-763B-4295-8941-F50DDD079E11}" srcOrd="1" destOrd="0" parTransId="{547D57EB-2D8B-42C1-B147-2D26CC338314}" sibTransId="{C78B248B-FB38-4429-885A-8E84C42B137F}"/>
    <dgm:cxn modelId="{44753F11-CC85-4CE5-A5FA-698C4A1485D4}" srcId="{A01BF80B-0EB8-4497-94CE-66159EAFBE6E}" destId="{A0EF77FA-F45D-4D9B-BD2D-1B10BC607961}" srcOrd="1" destOrd="0" parTransId="{1A463A82-E8FA-4411-A21A-C1380E5A06A3}" sibTransId="{ACE3CF6B-6AE0-4BA6-8F43-E0A859F1C024}"/>
    <dgm:cxn modelId="{A5B7DBCB-4C96-492A-8079-FE68E4612E2A}" type="presOf" srcId="{A01BF80B-0EB8-4497-94CE-66159EAFBE6E}" destId="{0900D408-9ABA-4692-8B4E-25FD2FEDE3F7}" srcOrd="1" destOrd="0" presId="urn:microsoft.com/office/officeart/2005/8/layout/list1"/>
    <dgm:cxn modelId="{B0B1C8EE-CBE2-4B2C-BAEE-B1687C591D48}" type="presOf" srcId="{0B42E06C-A1B3-48D7-9A25-3AED9FB785D1}" destId="{D8815EEF-E9C4-475D-A970-0FBE57B256A3}" srcOrd="1" destOrd="0" presId="urn:microsoft.com/office/officeart/2005/8/layout/list1"/>
    <dgm:cxn modelId="{1FC9887A-B565-4757-9987-8E3A94F6D4E8}" type="presOf" srcId="{0B42E06C-A1B3-48D7-9A25-3AED9FB785D1}" destId="{F0AFF909-226B-4EF5-8D95-F4C97BC1E02A}" srcOrd="0" destOrd="0" presId="urn:microsoft.com/office/officeart/2005/8/layout/list1"/>
    <dgm:cxn modelId="{27D36607-0920-4331-8335-4616E83FBA0A}" type="presOf" srcId="{62782276-0394-4BCC-A4DA-0A13A17A2324}" destId="{5F8B0E50-DECC-4A7E-A46E-113C91AAFE14}" srcOrd="0" destOrd="2" presId="urn:microsoft.com/office/officeart/2005/8/layout/list1"/>
    <dgm:cxn modelId="{A85A6512-71F8-4757-93C0-0B03014CC0D7}" type="presOf" srcId="{15B56A10-C47D-4965-B218-63412241D4C1}" destId="{8DC4B880-6737-41E9-958C-8E33EF46D5F8}" srcOrd="0" destOrd="0" presId="urn:microsoft.com/office/officeart/2005/8/layout/list1"/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142B814C-133D-4DB0-89BE-82137E8C1CFE}" type="presOf" srcId="{95A92ADA-763B-4295-8941-F50DDD079E11}" destId="{8DC4B880-6737-41E9-958C-8E33EF46D5F8}" srcOrd="0" destOrd="1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D6BD3248-E732-4735-938E-F76743DC4E54}" srcId="{304B30CD-3BA8-4D2C-8929-DF5230D332B6}" destId="{A01BF80B-0EB8-4497-94CE-66159EAFBE6E}" srcOrd="2" destOrd="0" parTransId="{E22F8156-70AC-42FA-88F7-B2A44C5C03CE}" sibTransId="{E365473E-4788-479B-8AFC-83FFD7CCEB89}"/>
    <dgm:cxn modelId="{07D8D6CD-903D-4FBF-9DCF-036477BBF283}" srcId="{A01BF80B-0EB8-4497-94CE-66159EAFBE6E}" destId="{99C229D2-8712-4170-B167-C0F0B7E17D9B}" srcOrd="0" destOrd="0" parTransId="{B82004D2-6854-4D6C-B447-06402214C44A}" sibTransId="{A5822192-EAD8-4545-9207-987D94B82BD4}"/>
    <dgm:cxn modelId="{F80AA2DE-8B01-47B2-A9A7-8E3093F8A1F9}" type="presOf" srcId="{304B30CD-3BA8-4D2C-8929-DF5230D332B6}" destId="{0A807732-00C6-4E5E-911B-A6F76F441E4E}" srcOrd="0" destOrd="0" presId="urn:microsoft.com/office/officeart/2005/8/layout/list1"/>
    <dgm:cxn modelId="{3D7E2F85-3450-40F9-A1CF-AA7094C12B1F}" type="presOf" srcId="{99C229D2-8712-4170-B167-C0F0B7E17D9B}" destId="{97F985D8-35BA-410A-8120-F008FF720B1B}" srcOrd="0" destOrd="0" presId="urn:microsoft.com/office/officeart/2005/8/layout/list1"/>
    <dgm:cxn modelId="{63BA9E15-2424-4EA5-9EA1-D998859D76D2}" srcId="{275088F3-FD73-4104-BBCD-C6FE214E0400}" destId="{15B56A10-C47D-4965-B218-63412241D4C1}" srcOrd="0" destOrd="0" parTransId="{D62DEE6F-0735-4090-8A91-8F2758A1E8CE}" sibTransId="{41A99DCB-8F09-42A5-A97F-F14578AA4ABF}"/>
    <dgm:cxn modelId="{AA1DD9DB-112A-4A9E-A9EC-D230CAB52DD4}" type="presOf" srcId="{A0EF77FA-F45D-4D9B-BD2D-1B10BC607961}" destId="{97F985D8-35BA-410A-8120-F008FF720B1B}" srcOrd="0" destOrd="1" presId="urn:microsoft.com/office/officeart/2005/8/layout/list1"/>
    <dgm:cxn modelId="{00721FC8-81D1-4B0F-9C3D-379D6068591A}" type="presOf" srcId="{275088F3-FD73-4104-BBCD-C6FE214E0400}" destId="{5395A427-A60F-4F4F-969D-04AC2D0CFDEB}" srcOrd="1" destOrd="0" presId="urn:microsoft.com/office/officeart/2005/8/layout/list1"/>
    <dgm:cxn modelId="{A1973ED2-BA2D-4843-A101-7A4056BD7A69}" type="presOf" srcId="{275088F3-FD73-4104-BBCD-C6FE214E0400}" destId="{47486FD6-484A-4D85-9CB6-90D65D97FB36}" srcOrd="0" destOrd="0" presId="urn:microsoft.com/office/officeart/2005/8/layout/list1"/>
    <dgm:cxn modelId="{ED7CC2E2-3537-44A8-A4CC-AFC0730C4145}" srcId="{0B42E06C-A1B3-48D7-9A25-3AED9FB785D1}" destId="{44E8D599-9B23-430B-B486-0D3F75494B27}" srcOrd="1" destOrd="0" parTransId="{B1196A7D-AC90-4996-9047-B02D5D828CB4}" sibTransId="{339BE7C3-1711-4C1C-9CB5-575F75AD0DDC}"/>
    <dgm:cxn modelId="{750E39FB-DDD8-48DB-BF72-93475D76C97D}" type="presOf" srcId="{44E8D599-9B23-430B-B486-0D3F75494B27}" destId="{5F8B0E50-DECC-4A7E-A46E-113C91AAFE14}" srcOrd="0" destOrd="1" presId="urn:microsoft.com/office/officeart/2005/8/layout/list1"/>
    <dgm:cxn modelId="{4671BF31-5147-43FE-A661-ED3399C12C5A}" type="presParOf" srcId="{0A807732-00C6-4E5E-911B-A6F76F441E4E}" destId="{2F2ADDF7-5497-4730-91DE-E6E853F1FEEF}" srcOrd="0" destOrd="0" presId="urn:microsoft.com/office/officeart/2005/8/layout/list1"/>
    <dgm:cxn modelId="{73F93376-5CE6-48F6-8D35-B27AA1B51FD8}" type="presParOf" srcId="{2F2ADDF7-5497-4730-91DE-E6E853F1FEEF}" destId="{F0AFF909-226B-4EF5-8D95-F4C97BC1E02A}" srcOrd="0" destOrd="0" presId="urn:microsoft.com/office/officeart/2005/8/layout/list1"/>
    <dgm:cxn modelId="{F490A849-1ACF-4360-A87F-683ECDECBF45}" type="presParOf" srcId="{2F2ADDF7-5497-4730-91DE-E6E853F1FEEF}" destId="{D8815EEF-E9C4-475D-A970-0FBE57B256A3}" srcOrd="1" destOrd="0" presId="urn:microsoft.com/office/officeart/2005/8/layout/list1"/>
    <dgm:cxn modelId="{6A43DFC4-C4CC-4B96-B07E-D31D761C0A77}" type="presParOf" srcId="{0A807732-00C6-4E5E-911B-A6F76F441E4E}" destId="{76FC94D9-3208-439C-A63E-D27D71A45C0D}" srcOrd="1" destOrd="0" presId="urn:microsoft.com/office/officeart/2005/8/layout/list1"/>
    <dgm:cxn modelId="{33A06AA0-BC69-412B-A334-F5F7B3ADD958}" type="presParOf" srcId="{0A807732-00C6-4E5E-911B-A6F76F441E4E}" destId="{5F8B0E50-DECC-4A7E-A46E-113C91AAFE14}" srcOrd="2" destOrd="0" presId="urn:microsoft.com/office/officeart/2005/8/layout/list1"/>
    <dgm:cxn modelId="{B1626B7C-66A1-4A62-AC73-61574E27793E}" type="presParOf" srcId="{0A807732-00C6-4E5E-911B-A6F76F441E4E}" destId="{08587B01-25D5-451E-BC18-60B04AFD5367}" srcOrd="3" destOrd="0" presId="urn:microsoft.com/office/officeart/2005/8/layout/list1"/>
    <dgm:cxn modelId="{F0F42AE8-CCC8-4E85-AED5-431206221D10}" type="presParOf" srcId="{0A807732-00C6-4E5E-911B-A6F76F441E4E}" destId="{C3941E73-59DF-4947-A40C-DDF97525D13A}" srcOrd="4" destOrd="0" presId="urn:microsoft.com/office/officeart/2005/8/layout/list1"/>
    <dgm:cxn modelId="{FB0CBF8B-2A83-4E28-9439-75924F27695E}" type="presParOf" srcId="{C3941E73-59DF-4947-A40C-DDF97525D13A}" destId="{47486FD6-484A-4D85-9CB6-90D65D97FB36}" srcOrd="0" destOrd="0" presId="urn:microsoft.com/office/officeart/2005/8/layout/list1"/>
    <dgm:cxn modelId="{89886A24-AEC2-46CB-8F6E-8BE2FF207443}" type="presParOf" srcId="{C3941E73-59DF-4947-A40C-DDF97525D13A}" destId="{5395A427-A60F-4F4F-969D-04AC2D0CFDEB}" srcOrd="1" destOrd="0" presId="urn:microsoft.com/office/officeart/2005/8/layout/list1"/>
    <dgm:cxn modelId="{7DEBBFC7-FAD1-4575-A440-E938FDAB433A}" type="presParOf" srcId="{0A807732-00C6-4E5E-911B-A6F76F441E4E}" destId="{8EF1C548-5960-4AC1-A6DC-AD70AFD0AD0B}" srcOrd="5" destOrd="0" presId="urn:microsoft.com/office/officeart/2005/8/layout/list1"/>
    <dgm:cxn modelId="{4A4EDC41-872D-4F1C-9963-FBE930EE95DD}" type="presParOf" srcId="{0A807732-00C6-4E5E-911B-A6F76F441E4E}" destId="{8DC4B880-6737-41E9-958C-8E33EF46D5F8}" srcOrd="6" destOrd="0" presId="urn:microsoft.com/office/officeart/2005/8/layout/list1"/>
    <dgm:cxn modelId="{13372EDB-236A-4D58-9B0F-9AEEEFE39715}" type="presParOf" srcId="{0A807732-00C6-4E5E-911B-A6F76F441E4E}" destId="{0E1A4CDD-B090-4922-A72B-D26D60DEE419}" srcOrd="7" destOrd="0" presId="urn:microsoft.com/office/officeart/2005/8/layout/list1"/>
    <dgm:cxn modelId="{F59CA7DC-4372-476E-AF93-1DC35F1CFB85}" type="presParOf" srcId="{0A807732-00C6-4E5E-911B-A6F76F441E4E}" destId="{4CDCECC7-3D9F-4530-9D59-82D9F8A5E052}" srcOrd="8" destOrd="0" presId="urn:microsoft.com/office/officeart/2005/8/layout/list1"/>
    <dgm:cxn modelId="{BEEBF2EC-3829-41DE-942B-2F7BC90E9ACF}" type="presParOf" srcId="{4CDCECC7-3D9F-4530-9D59-82D9F8A5E052}" destId="{DF203340-B694-4789-AE18-6CC49F3E3D6E}" srcOrd="0" destOrd="0" presId="urn:microsoft.com/office/officeart/2005/8/layout/list1"/>
    <dgm:cxn modelId="{58D8E766-D052-42A8-9FED-6A8DFA902E01}" type="presParOf" srcId="{4CDCECC7-3D9F-4530-9D59-82D9F8A5E052}" destId="{0900D408-9ABA-4692-8B4E-25FD2FEDE3F7}" srcOrd="1" destOrd="0" presId="urn:microsoft.com/office/officeart/2005/8/layout/list1"/>
    <dgm:cxn modelId="{E74ED7E2-E04B-4E91-A956-11EAE4E4F792}" type="presParOf" srcId="{0A807732-00C6-4E5E-911B-A6F76F441E4E}" destId="{F1DDE45D-E91E-4F8B-A88A-9E48706B86F7}" srcOrd="9" destOrd="0" presId="urn:microsoft.com/office/officeart/2005/8/layout/list1"/>
    <dgm:cxn modelId="{C2BAF07C-3ABC-46DA-A132-60AB0EBB274A}" type="presParOf" srcId="{0A807732-00C6-4E5E-911B-A6F76F441E4E}" destId="{97F985D8-35BA-410A-8120-F008FF720B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Distributed Query Stored Procedures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275088F3-FD73-4104-BBCD-C6FE214E0400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Database Mail and SQL Mail Stored Procedures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919BBD4A-9AB4-440A-965D-4AF7261853CD}" type="parTrans" cxnId="{FA92B383-A7AD-48EF-AE5F-0B7027EDEA99}">
      <dgm:prSet/>
      <dgm:spPr/>
      <dgm:t>
        <a:bodyPr/>
        <a:lstStyle/>
        <a:p>
          <a:endParaRPr lang="en-US"/>
        </a:p>
      </dgm:t>
    </dgm:pt>
    <dgm:pt modelId="{0A35B0A5-C311-4B25-9C37-B441768F4CB9}" type="sibTrans" cxnId="{FA92B383-A7AD-48EF-AE5F-0B7027EDEA99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Distributed stored procedures are used in the management of distributed queries. 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15B56A10-C47D-4965-B218-63412241D4C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Database Mail and SQL Mail stored procedures are used to perform </a:t>
          </a:r>
          <a:br>
            <a:rPr lang="en-US" sz="1800" dirty="0" smtClean="0">
              <a:latin typeface="Calibri" pitchFamily="34" charset="0"/>
              <a:cs typeface="Calibri" pitchFamily="34" charset="0"/>
            </a:rPr>
          </a:br>
          <a:r>
            <a:rPr lang="en-US" sz="1800" dirty="0" smtClean="0">
              <a:latin typeface="Calibri" pitchFamily="34" charset="0"/>
              <a:cs typeface="Calibri" pitchFamily="34" charset="0"/>
            </a:rPr>
            <a:t>e-mail operations from within the SQL Server. 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D62DEE6F-0735-4090-8A91-8F2758A1E8CE}" type="parTrans" cxnId="{63BA9E15-2424-4EA5-9EA1-D998859D76D2}">
      <dgm:prSet/>
      <dgm:spPr/>
      <dgm:t>
        <a:bodyPr/>
        <a:lstStyle/>
        <a:p>
          <a:endParaRPr lang="en-US"/>
        </a:p>
      </dgm:t>
    </dgm:pt>
    <dgm:pt modelId="{41A99DCB-8F09-42A5-A97F-F14578AA4ABF}" type="sibTrans" cxnId="{63BA9E15-2424-4EA5-9EA1-D998859D76D2}">
      <dgm:prSet/>
      <dgm:spPr/>
      <dgm:t>
        <a:bodyPr/>
        <a:lstStyle/>
        <a:p>
          <a:endParaRPr lang="en-US"/>
        </a:p>
      </dgm:t>
    </dgm:pt>
    <dgm:pt modelId="{E6EC750F-8FC7-46BB-ADA9-A6C423826E20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For example, the </a:t>
          </a:r>
          <a:r>
            <a:rPr lang="en-US" sz="1800" dirty="0" err="1" smtClean="0">
              <a:latin typeface="Courier New" pitchFamily="49" charset="0"/>
              <a:cs typeface="Courier New" pitchFamily="49" charset="0"/>
            </a:rPr>
            <a:t>sp_indexes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distributed query stored procedure returns index information for the specified remote table.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91D2B1C6-E2B2-401A-9DDE-6BA1D40B1652}" type="parTrans" cxnId="{09AEF7E7-13B9-4F79-BA07-DD2AFDC8104E}">
      <dgm:prSet/>
      <dgm:spPr/>
      <dgm:t>
        <a:bodyPr/>
        <a:lstStyle/>
        <a:p>
          <a:endParaRPr lang="en-US"/>
        </a:p>
      </dgm:t>
    </dgm:pt>
    <dgm:pt modelId="{37F5F834-C3D5-47CB-9F23-BC4495C64D31}" type="sibTrans" cxnId="{09AEF7E7-13B9-4F79-BA07-DD2AFDC8104E}">
      <dgm:prSet/>
      <dgm:spPr/>
      <dgm:t>
        <a:bodyPr/>
        <a:lstStyle/>
        <a:p>
          <a:endParaRPr lang="en-US"/>
        </a:p>
      </dgm:t>
    </dgm:pt>
    <dgm:pt modelId="{1CD77B33-A8C1-4EED-9BE1-EA45B5C10758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For example, the </a:t>
          </a:r>
          <a:r>
            <a:rPr lang="en-US" sz="1800" dirty="0" err="1" smtClean="0">
              <a:latin typeface="Courier New" pitchFamily="49" charset="0"/>
              <a:cs typeface="Courier New" pitchFamily="49" charset="0"/>
            </a:rPr>
            <a:t>sp_send_dbmail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database mail stored procedure sends e-mail messages to specified recipients. 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410A32DC-C380-44F2-BF37-3BF32D55AAD3}" type="parTrans" cxnId="{37EEEF6C-B9EE-490D-B530-156F01D213ED}">
      <dgm:prSet/>
      <dgm:spPr/>
      <dgm:t>
        <a:bodyPr/>
        <a:lstStyle/>
        <a:p>
          <a:endParaRPr lang="en-US"/>
        </a:p>
      </dgm:t>
    </dgm:pt>
    <dgm:pt modelId="{50A2B2C4-2F30-4610-9F9F-A9DEF8696BBE}" type="sibTrans" cxnId="{37EEEF6C-B9EE-490D-B530-156F01D213ED}">
      <dgm:prSet/>
      <dgm:spPr/>
      <dgm:t>
        <a:bodyPr/>
        <a:lstStyle/>
        <a:p>
          <a:endParaRPr lang="en-US"/>
        </a:p>
      </dgm:t>
    </dgm:pt>
    <dgm:pt modelId="{FAE279FC-EE94-432D-856D-D8399DB179D0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The message may include a query </a:t>
          </a:r>
          <a:r>
            <a:rPr lang="en-US" sz="1800" dirty="0" err="1" smtClean="0">
              <a:latin typeface="Calibri" pitchFamily="34" charset="0"/>
              <a:cs typeface="Calibri" pitchFamily="34" charset="0"/>
            </a:rPr>
            <a:t>resultset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or file attachments or both.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53F19761-A2A1-44DC-892A-EDFB5FC9F1C7}" type="parTrans" cxnId="{1C4A3F51-5FFB-4EAC-B55B-564E99BC1110}">
      <dgm:prSet/>
      <dgm:spPr/>
      <dgm:t>
        <a:bodyPr/>
        <a:lstStyle/>
        <a:p>
          <a:endParaRPr lang="en-US"/>
        </a:p>
      </dgm:t>
    </dgm:pt>
    <dgm:pt modelId="{B0AAB303-FB1F-4288-BF0C-D8171AD4BC0C}" type="sibTrans" cxnId="{1C4A3F51-5FFB-4EAC-B55B-564E99BC1110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ADDF7-5497-4730-91DE-E6E853F1FEEF}" type="pres">
      <dgm:prSet presAssocID="{0B42E06C-A1B3-48D7-9A25-3AED9FB785D1}" presName="parentLin" presStyleCnt="0"/>
      <dgm:spPr/>
      <dgm:t>
        <a:bodyPr/>
        <a:lstStyle/>
        <a:p>
          <a:endParaRPr lang="en-US"/>
        </a:p>
      </dgm:t>
    </dgm:pt>
    <dgm:pt modelId="{F0AFF909-226B-4EF5-8D95-F4C97BC1E02A}" type="pres">
      <dgm:prSet presAssocID="{0B42E06C-A1B3-48D7-9A25-3AED9FB785D1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D8815EEF-E9C4-475D-A970-0FBE57B256A3}" type="pres">
      <dgm:prSet presAssocID="{0B42E06C-A1B3-48D7-9A25-3AED9FB785D1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C94D9-3208-439C-A63E-D27D71A45C0D}" type="pres">
      <dgm:prSet presAssocID="{0B42E06C-A1B3-48D7-9A25-3AED9FB785D1}" presName="negativeSpace" presStyleCnt="0"/>
      <dgm:spPr/>
      <dgm:t>
        <a:bodyPr/>
        <a:lstStyle/>
        <a:p>
          <a:endParaRPr lang="en-US"/>
        </a:p>
      </dgm:t>
    </dgm:pt>
    <dgm:pt modelId="{5F8B0E50-DECC-4A7E-A46E-113C91AAFE14}" type="pres">
      <dgm:prSet presAssocID="{0B42E06C-A1B3-48D7-9A25-3AED9FB785D1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87B01-25D5-451E-BC18-60B04AFD5367}" type="pres">
      <dgm:prSet presAssocID="{0F629D23-A6FB-4154-8BC6-E83CC058D4DA}" presName="spaceBetweenRectangles" presStyleCnt="0"/>
      <dgm:spPr/>
      <dgm:t>
        <a:bodyPr/>
        <a:lstStyle/>
        <a:p>
          <a:endParaRPr lang="en-US"/>
        </a:p>
      </dgm:t>
    </dgm:pt>
    <dgm:pt modelId="{C3941E73-59DF-4947-A40C-DDF97525D13A}" type="pres">
      <dgm:prSet presAssocID="{275088F3-FD73-4104-BBCD-C6FE214E0400}" presName="parentLin" presStyleCnt="0"/>
      <dgm:spPr/>
      <dgm:t>
        <a:bodyPr/>
        <a:lstStyle/>
        <a:p>
          <a:endParaRPr lang="en-US"/>
        </a:p>
      </dgm:t>
    </dgm:pt>
    <dgm:pt modelId="{47486FD6-484A-4D85-9CB6-90D65D97FB36}" type="pres">
      <dgm:prSet presAssocID="{275088F3-FD73-4104-BBCD-C6FE214E0400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5395A427-A60F-4F4F-969D-04AC2D0CFDEB}" type="pres">
      <dgm:prSet presAssocID="{275088F3-FD73-4104-BBCD-C6FE214E040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1C548-5960-4AC1-A6DC-AD70AFD0AD0B}" type="pres">
      <dgm:prSet presAssocID="{275088F3-FD73-4104-BBCD-C6FE214E0400}" presName="negativeSpace" presStyleCnt="0"/>
      <dgm:spPr/>
      <dgm:t>
        <a:bodyPr/>
        <a:lstStyle/>
        <a:p>
          <a:endParaRPr lang="en-US"/>
        </a:p>
      </dgm:t>
    </dgm:pt>
    <dgm:pt modelId="{8DC4B880-6737-41E9-958C-8E33EF46D5F8}" type="pres">
      <dgm:prSet presAssocID="{275088F3-FD73-4104-BBCD-C6FE214E0400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46ED38A3-6B15-4050-AAFF-7390F2730EA1}" type="presOf" srcId="{15B56A10-C47D-4965-B218-63412241D4C1}" destId="{8DC4B880-6737-41E9-958C-8E33EF46D5F8}" srcOrd="0" destOrd="0" presId="urn:microsoft.com/office/officeart/2005/8/layout/list1"/>
    <dgm:cxn modelId="{28423141-3E24-4AC8-81B6-4F6E69CD752A}" type="presOf" srcId="{E6EC750F-8FC7-46BB-ADA9-A6C423826E20}" destId="{5F8B0E50-DECC-4A7E-A46E-113C91AAFE14}" srcOrd="0" destOrd="1" presId="urn:microsoft.com/office/officeart/2005/8/layout/list1"/>
    <dgm:cxn modelId="{4188FB27-8659-4BD9-8F21-6E0028173A01}" type="presOf" srcId="{304B30CD-3BA8-4D2C-8929-DF5230D332B6}" destId="{0A807732-00C6-4E5E-911B-A6F76F441E4E}" srcOrd="0" destOrd="0" presId="urn:microsoft.com/office/officeart/2005/8/layout/list1"/>
    <dgm:cxn modelId="{D3874A6B-FE66-4EE2-8091-4207A17B385E}" type="presOf" srcId="{0B42E06C-A1B3-48D7-9A25-3AED9FB785D1}" destId="{D8815EEF-E9C4-475D-A970-0FBE57B256A3}" srcOrd="1" destOrd="0" presId="urn:microsoft.com/office/officeart/2005/8/layout/list1"/>
    <dgm:cxn modelId="{63BA9E15-2424-4EA5-9EA1-D998859D76D2}" srcId="{275088F3-FD73-4104-BBCD-C6FE214E0400}" destId="{15B56A10-C47D-4965-B218-63412241D4C1}" srcOrd="0" destOrd="0" parTransId="{D62DEE6F-0735-4090-8A91-8F2758A1E8CE}" sibTransId="{41A99DCB-8F09-42A5-A97F-F14578AA4ABF}"/>
    <dgm:cxn modelId="{FE7AB071-A39E-4ED6-AA03-7B3BC10FC735}" type="presOf" srcId="{1CD77B33-A8C1-4EED-9BE1-EA45B5C10758}" destId="{8DC4B880-6737-41E9-958C-8E33EF46D5F8}" srcOrd="0" destOrd="1" presId="urn:microsoft.com/office/officeart/2005/8/layout/list1"/>
    <dgm:cxn modelId="{FA92B383-A7AD-48EF-AE5F-0B7027EDEA99}" srcId="{304B30CD-3BA8-4D2C-8929-DF5230D332B6}" destId="{275088F3-FD73-4104-BBCD-C6FE214E0400}" srcOrd="1" destOrd="0" parTransId="{919BBD4A-9AB4-440A-965D-4AF7261853CD}" sibTransId="{0A35B0A5-C311-4B25-9C37-B441768F4CB9}"/>
    <dgm:cxn modelId="{66FB9014-2E55-44B9-999F-DCCF4B6C51B3}" type="presOf" srcId="{954AB44B-3D61-4133-AC00-466AFF18E51C}" destId="{5F8B0E50-DECC-4A7E-A46E-113C91AAFE14}" srcOrd="0" destOrd="0" presId="urn:microsoft.com/office/officeart/2005/8/layout/list1"/>
    <dgm:cxn modelId="{1C4A3F51-5FFB-4EAC-B55B-564E99BC1110}" srcId="{275088F3-FD73-4104-BBCD-C6FE214E0400}" destId="{FAE279FC-EE94-432D-856D-D8399DB179D0}" srcOrd="2" destOrd="0" parTransId="{53F19761-A2A1-44DC-892A-EDFB5FC9F1C7}" sibTransId="{B0AAB303-FB1F-4288-BF0C-D8171AD4BC0C}"/>
    <dgm:cxn modelId="{09AEF7E7-13B9-4F79-BA07-DD2AFDC8104E}" srcId="{0B42E06C-A1B3-48D7-9A25-3AED9FB785D1}" destId="{E6EC750F-8FC7-46BB-ADA9-A6C423826E20}" srcOrd="1" destOrd="0" parTransId="{91D2B1C6-E2B2-401A-9DDE-6BA1D40B1652}" sibTransId="{37F5F834-C3D5-47CB-9F23-BC4495C64D31}"/>
    <dgm:cxn modelId="{953F4507-142B-4EE5-A571-CCF30EAFFACE}" type="presOf" srcId="{275088F3-FD73-4104-BBCD-C6FE214E0400}" destId="{47486FD6-484A-4D85-9CB6-90D65D97FB36}" srcOrd="0" destOrd="0" presId="urn:microsoft.com/office/officeart/2005/8/layout/list1"/>
    <dgm:cxn modelId="{37EEEF6C-B9EE-490D-B530-156F01D213ED}" srcId="{275088F3-FD73-4104-BBCD-C6FE214E0400}" destId="{1CD77B33-A8C1-4EED-9BE1-EA45B5C10758}" srcOrd="1" destOrd="0" parTransId="{410A32DC-C380-44F2-BF37-3BF32D55AAD3}" sibTransId="{50A2B2C4-2F30-4610-9F9F-A9DEF8696BBE}"/>
    <dgm:cxn modelId="{B88A7765-C619-4ED7-908B-4BEA540BD3C4}" type="presOf" srcId="{FAE279FC-EE94-432D-856D-D8399DB179D0}" destId="{8DC4B880-6737-41E9-958C-8E33EF46D5F8}" srcOrd="0" destOrd="2" presId="urn:microsoft.com/office/officeart/2005/8/layout/list1"/>
    <dgm:cxn modelId="{B4A2E28E-BC78-4DB2-B07B-391DB57B6E5D}" type="presOf" srcId="{275088F3-FD73-4104-BBCD-C6FE214E0400}" destId="{5395A427-A60F-4F4F-969D-04AC2D0CFDEB}" srcOrd="1" destOrd="0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EF428BEF-3DB8-42D3-A66D-73AB76594EB6}" type="presOf" srcId="{0B42E06C-A1B3-48D7-9A25-3AED9FB785D1}" destId="{F0AFF909-226B-4EF5-8D95-F4C97BC1E02A}" srcOrd="0" destOrd="0" presId="urn:microsoft.com/office/officeart/2005/8/layout/list1"/>
    <dgm:cxn modelId="{4D195E4F-206A-45E3-B12A-9DC51FD8BF99}" type="presParOf" srcId="{0A807732-00C6-4E5E-911B-A6F76F441E4E}" destId="{2F2ADDF7-5497-4730-91DE-E6E853F1FEEF}" srcOrd="0" destOrd="0" presId="urn:microsoft.com/office/officeart/2005/8/layout/list1"/>
    <dgm:cxn modelId="{718ECF15-7C4A-4E85-8A50-EBD7647CB792}" type="presParOf" srcId="{2F2ADDF7-5497-4730-91DE-E6E853F1FEEF}" destId="{F0AFF909-226B-4EF5-8D95-F4C97BC1E02A}" srcOrd="0" destOrd="0" presId="urn:microsoft.com/office/officeart/2005/8/layout/list1"/>
    <dgm:cxn modelId="{DF4DFF1D-0CE2-495D-9484-AC817E17EE74}" type="presParOf" srcId="{2F2ADDF7-5497-4730-91DE-E6E853F1FEEF}" destId="{D8815EEF-E9C4-475D-A970-0FBE57B256A3}" srcOrd="1" destOrd="0" presId="urn:microsoft.com/office/officeart/2005/8/layout/list1"/>
    <dgm:cxn modelId="{B8CE59C9-4C1F-4BC4-A37F-2813A0D1F09E}" type="presParOf" srcId="{0A807732-00C6-4E5E-911B-A6F76F441E4E}" destId="{76FC94D9-3208-439C-A63E-D27D71A45C0D}" srcOrd="1" destOrd="0" presId="urn:microsoft.com/office/officeart/2005/8/layout/list1"/>
    <dgm:cxn modelId="{C12B8121-A5B8-439C-B9C6-1973426C979C}" type="presParOf" srcId="{0A807732-00C6-4E5E-911B-A6F76F441E4E}" destId="{5F8B0E50-DECC-4A7E-A46E-113C91AAFE14}" srcOrd="2" destOrd="0" presId="urn:microsoft.com/office/officeart/2005/8/layout/list1"/>
    <dgm:cxn modelId="{4437D41C-23D6-4301-B403-7225A06697BC}" type="presParOf" srcId="{0A807732-00C6-4E5E-911B-A6F76F441E4E}" destId="{08587B01-25D5-451E-BC18-60B04AFD5367}" srcOrd="3" destOrd="0" presId="urn:microsoft.com/office/officeart/2005/8/layout/list1"/>
    <dgm:cxn modelId="{2E61F908-EE06-4655-8A36-75CCA6368282}" type="presParOf" srcId="{0A807732-00C6-4E5E-911B-A6F76F441E4E}" destId="{C3941E73-59DF-4947-A40C-DDF97525D13A}" srcOrd="4" destOrd="0" presId="urn:microsoft.com/office/officeart/2005/8/layout/list1"/>
    <dgm:cxn modelId="{1679E4DA-6B57-405F-9969-17E0338E771F}" type="presParOf" srcId="{C3941E73-59DF-4947-A40C-DDF97525D13A}" destId="{47486FD6-484A-4D85-9CB6-90D65D97FB36}" srcOrd="0" destOrd="0" presId="urn:microsoft.com/office/officeart/2005/8/layout/list1"/>
    <dgm:cxn modelId="{6F24F967-50DD-43E2-950D-829E1FA36429}" type="presParOf" srcId="{C3941E73-59DF-4947-A40C-DDF97525D13A}" destId="{5395A427-A60F-4F4F-969D-04AC2D0CFDEB}" srcOrd="1" destOrd="0" presId="urn:microsoft.com/office/officeart/2005/8/layout/list1"/>
    <dgm:cxn modelId="{DA35701E-F32A-451F-9CC6-F254CAA171F7}" type="presParOf" srcId="{0A807732-00C6-4E5E-911B-A6F76F441E4E}" destId="{8EF1C548-5960-4AC1-A6DC-AD70AFD0AD0B}" srcOrd="5" destOrd="0" presId="urn:microsoft.com/office/officeart/2005/8/layout/list1"/>
    <dgm:cxn modelId="{B196190B-CD9C-4FE4-8FE1-5EFE88911BA2}" type="presParOf" srcId="{0A807732-00C6-4E5E-911B-A6F76F441E4E}" destId="{8DC4B880-6737-41E9-958C-8E33EF46D5F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844DF8-1A5B-48BB-93EE-9C7C621FA060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29399EA-A1EE-4A76-BDB1-78921C1B7C39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Input Parameters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1EEC83B3-ED1D-47A5-A862-00A74638780A}" type="parTrans" cxnId="{BCD77465-1885-4CA5-AB5A-5FCB23B7FC98}">
      <dgm:prSet/>
      <dgm:spPr/>
      <dgm:t>
        <a:bodyPr/>
        <a:lstStyle/>
        <a:p>
          <a:endParaRPr lang="en-US"/>
        </a:p>
      </dgm:t>
    </dgm:pt>
    <dgm:pt modelId="{4E0A7F7D-B352-403D-B0B3-5435A0C90DA6}" type="sibTrans" cxnId="{BCD77465-1885-4CA5-AB5A-5FCB23B7FC98}">
      <dgm:prSet/>
      <dgm:spPr/>
      <dgm:t>
        <a:bodyPr/>
        <a:lstStyle/>
        <a:p>
          <a:endParaRPr lang="en-US"/>
        </a:p>
      </dgm:t>
    </dgm:pt>
    <dgm:pt modelId="{26AEDE49-15A3-4375-8A4A-C73F8728FCC4}">
      <dgm:prSet phldrT="[Text]"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Input parameters allow the calling program to pass values to a stored procedure. 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965207AC-A4CC-43B1-8EFC-D3DE43B6543B}" type="parTrans" cxnId="{E7F2C6FC-524A-4D4C-AF19-E5C043467AA7}">
      <dgm:prSet/>
      <dgm:spPr/>
      <dgm:t>
        <a:bodyPr/>
        <a:lstStyle/>
        <a:p>
          <a:endParaRPr lang="en-US"/>
        </a:p>
      </dgm:t>
    </dgm:pt>
    <dgm:pt modelId="{E56F27EB-2FA7-4222-88B7-A1B7D47FE7C2}" type="sibTrans" cxnId="{E7F2C6FC-524A-4D4C-AF19-E5C043467AA7}">
      <dgm:prSet/>
      <dgm:spPr/>
      <dgm:t>
        <a:bodyPr/>
        <a:lstStyle/>
        <a:p>
          <a:endParaRPr lang="en-US"/>
        </a:p>
      </dgm:t>
    </dgm:pt>
    <dgm:pt modelId="{318712A4-F379-4024-BACC-1003727655AA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Output Parameters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DF075672-059B-4FC7-8D8B-02D3EADA636B}" type="parTrans" cxnId="{7592FA46-A44E-4EC4-8B2F-541BAA8517E6}">
      <dgm:prSet/>
      <dgm:spPr/>
      <dgm:t>
        <a:bodyPr/>
        <a:lstStyle/>
        <a:p>
          <a:endParaRPr lang="en-US"/>
        </a:p>
      </dgm:t>
    </dgm:pt>
    <dgm:pt modelId="{2E47B91F-C45D-41AA-A2F6-41541710CB03}" type="sibTrans" cxnId="{7592FA46-A44E-4EC4-8B2F-541BAA8517E6}">
      <dgm:prSet/>
      <dgm:spPr/>
      <dgm:t>
        <a:bodyPr/>
        <a:lstStyle/>
        <a:p>
          <a:endParaRPr lang="en-US"/>
        </a:p>
      </dgm:t>
    </dgm:pt>
    <dgm:pt modelId="{09079E86-21DB-4F5A-B2D4-488418FFF874}">
      <dgm:prSet phldrT="[Text]"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Output parameters allow a stored procedure to pass values back to the calling program. 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AE46BC25-CC10-4806-BFF1-271CE88DF373}" type="parTrans" cxnId="{AD8D07D8-7457-44DF-88CE-4DB0B2D82238}">
      <dgm:prSet/>
      <dgm:spPr/>
      <dgm:t>
        <a:bodyPr/>
        <a:lstStyle/>
        <a:p>
          <a:endParaRPr lang="en-US"/>
        </a:p>
      </dgm:t>
    </dgm:pt>
    <dgm:pt modelId="{C6F047D5-3B64-4A09-A2D5-FEE3CCACAB28}" type="sibTrans" cxnId="{AD8D07D8-7457-44DF-88CE-4DB0B2D82238}">
      <dgm:prSet/>
      <dgm:spPr/>
      <dgm:t>
        <a:bodyPr/>
        <a:lstStyle/>
        <a:p>
          <a:endParaRPr lang="en-US"/>
        </a:p>
      </dgm:t>
    </dgm:pt>
    <dgm:pt modelId="{95FCE4A3-FB8A-48D8-90AC-7B1CC94BCA77}">
      <dgm:prSet phldrT="[Text]"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These values are accepted into variables defined in the stored procedure.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A568F529-27B2-4175-9C64-778CC855B0AC}" type="parTrans" cxnId="{C0EEA7A0-1F58-4F4A-8B8F-5BDE7597EB88}">
      <dgm:prSet/>
      <dgm:spPr/>
      <dgm:t>
        <a:bodyPr/>
        <a:lstStyle/>
        <a:p>
          <a:endParaRPr lang="en-US"/>
        </a:p>
      </dgm:t>
    </dgm:pt>
    <dgm:pt modelId="{E66EE891-A999-49BD-99D2-F5BE17321B2A}" type="sibTrans" cxnId="{C0EEA7A0-1F58-4F4A-8B8F-5BDE7597EB88}">
      <dgm:prSet/>
      <dgm:spPr/>
      <dgm:t>
        <a:bodyPr/>
        <a:lstStyle/>
        <a:p>
          <a:endParaRPr lang="en-US"/>
        </a:p>
      </dgm:t>
    </dgm:pt>
    <dgm:pt modelId="{E129475D-4543-497B-B03B-FF34A64C8EB6}">
      <dgm:prSet phldrT="[Text]"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These values are accepted into variables by the calling program.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04A2C985-BA98-40F3-A206-65FC09E35D2C}" type="parTrans" cxnId="{3E7EE011-F771-40A3-AB97-8F83E0E15345}">
      <dgm:prSet/>
      <dgm:spPr/>
      <dgm:t>
        <a:bodyPr/>
        <a:lstStyle/>
        <a:p>
          <a:endParaRPr lang="en-US"/>
        </a:p>
      </dgm:t>
    </dgm:pt>
    <dgm:pt modelId="{0BF815B8-E4A6-4500-B594-A019D9FBCF6D}" type="sibTrans" cxnId="{3E7EE011-F771-40A3-AB97-8F83E0E15345}">
      <dgm:prSet/>
      <dgm:spPr/>
      <dgm:t>
        <a:bodyPr/>
        <a:lstStyle/>
        <a:p>
          <a:endParaRPr lang="en-US"/>
        </a:p>
      </dgm:t>
    </dgm:pt>
    <dgm:pt modelId="{E071F783-9968-4FE3-9E1A-5134779D1C93}" type="pres">
      <dgm:prSet presAssocID="{C8844DF8-1A5B-48BB-93EE-9C7C621FA06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AFF705-82FF-404A-9EFB-639FFA6FA86D}" type="pres">
      <dgm:prSet presAssocID="{029399EA-A1EE-4A76-BDB1-78921C1B7C39}" presName="linNode" presStyleCnt="0"/>
      <dgm:spPr/>
    </dgm:pt>
    <dgm:pt modelId="{51B31CAA-C45A-4E53-9F07-3D8308984796}" type="pres">
      <dgm:prSet presAssocID="{029399EA-A1EE-4A76-BDB1-78921C1B7C39}" presName="parentText" presStyleLbl="node1" presStyleIdx="0" presStyleCnt="2" custScaleX="4917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8712DC-71E7-465F-AD92-784BE24331FA}" type="pres">
      <dgm:prSet presAssocID="{029399EA-A1EE-4A76-BDB1-78921C1B7C39}" presName="descendantText" presStyleLbl="alignAccFollowNode1" presStyleIdx="0" presStyleCnt="2" custScaleX="1287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BE7356-7DA2-4F4F-90E2-2A1159FBE48F}" type="pres">
      <dgm:prSet presAssocID="{4E0A7F7D-B352-403D-B0B3-5435A0C90DA6}" presName="sp" presStyleCnt="0"/>
      <dgm:spPr/>
    </dgm:pt>
    <dgm:pt modelId="{94CFF5BE-4C52-4F4F-AB51-2A0B1F7ED087}" type="pres">
      <dgm:prSet presAssocID="{318712A4-F379-4024-BACC-1003727655AA}" presName="linNode" presStyleCnt="0"/>
      <dgm:spPr/>
    </dgm:pt>
    <dgm:pt modelId="{E71AAEC2-1F52-4FF3-B444-CE661BFB3F1D}" type="pres">
      <dgm:prSet presAssocID="{318712A4-F379-4024-BACC-1003727655AA}" presName="parentText" presStyleLbl="node1" presStyleIdx="1" presStyleCnt="2" custScaleX="4917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A1AEEA-A1AF-4A34-88D1-312C252C46C7}" type="pres">
      <dgm:prSet presAssocID="{318712A4-F379-4024-BACC-1003727655AA}" presName="descendantText" presStyleLbl="alignAccFollowNode1" presStyleIdx="1" presStyleCnt="2" custScaleX="1287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9FDEF9-5CC1-4F4E-95DC-F632B4AB4D76}" type="presOf" srcId="{26AEDE49-15A3-4375-8A4A-C73F8728FCC4}" destId="{D88712DC-71E7-465F-AD92-784BE24331FA}" srcOrd="0" destOrd="0" presId="urn:microsoft.com/office/officeart/2005/8/layout/vList5"/>
    <dgm:cxn modelId="{3E7EE011-F771-40A3-AB97-8F83E0E15345}" srcId="{318712A4-F379-4024-BACC-1003727655AA}" destId="{E129475D-4543-497B-B03B-FF34A64C8EB6}" srcOrd="1" destOrd="0" parTransId="{04A2C985-BA98-40F3-A206-65FC09E35D2C}" sibTransId="{0BF815B8-E4A6-4500-B594-A019D9FBCF6D}"/>
    <dgm:cxn modelId="{1153CCCF-B467-464D-8367-DD043845731C}" type="presOf" srcId="{C8844DF8-1A5B-48BB-93EE-9C7C621FA060}" destId="{E071F783-9968-4FE3-9E1A-5134779D1C93}" srcOrd="0" destOrd="0" presId="urn:microsoft.com/office/officeart/2005/8/layout/vList5"/>
    <dgm:cxn modelId="{BE8E9ECC-D7F3-4158-BE56-C237957FD0A8}" type="presOf" srcId="{029399EA-A1EE-4A76-BDB1-78921C1B7C39}" destId="{51B31CAA-C45A-4E53-9F07-3D8308984796}" srcOrd="0" destOrd="0" presId="urn:microsoft.com/office/officeart/2005/8/layout/vList5"/>
    <dgm:cxn modelId="{7592FA46-A44E-4EC4-8B2F-541BAA8517E6}" srcId="{C8844DF8-1A5B-48BB-93EE-9C7C621FA060}" destId="{318712A4-F379-4024-BACC-1003727655AA}" srcOrd="1" destOrd="0" parTransId="{DF075672-059B-4FC7-8D8B-02D3EADA636B}" sibTransId="{2E47B91F-C45D-41AA-A2F6-41541710CB03}"/>
    <dgm:cxn modelId="{4081D541-4E88-4117-ACEF-DC75654FB3D7}" type="presOf" srcId="{318712A4-F379-4024-BACC-1003727655AA}" destId="{E71AAEC2-1F52-4FF3-B444-CE661BFB3F1D}" srcOrd="0" destOrd="0" presId="urn:microsoft.com/office/officeart/2005/8/layout/vList5"/>
    <dgm:cxn modelId="{C0EEA7A0-1F58-4F4A-8B8F-5BDE7597EB88}" srcId="{029399EA-A1EE-4A76-BDB1-78921C1B7C39}" destId="{95FCE4A3-FB8A-48D8-90AC-7B1CC94BCA77}" srcOrd="1" destOrd="0" parTransId="{A568F529-27B2-4175-9C64-778CC855B0AC}" sibTransId="{E66EE891-A999-49BD-99D2-F5BE17321B2A}"/>
    <dgm:cxn modelId="{EE2C4457-A9CD-4D09-BA9F-F6080B6E2B99}" type="presOf" srcId="{95FCE4A3-FB8A-48D8-90AC-7B1CC94BCA77}" destId="{D88712DC-71E7-465F-AD92-784BE24331FA}" srcOrd="0" destOrd="1" presId="urn:microsoft.com/office/officeart/2005/8/layout/vList5"/>
    <dgm:cxn modelId="{BCD77465-1885-4CA5-AB5A-5FCB23B7FC98}" srcId="{C8844DF8-1A5B-48BB-93EE-9C7C621FA060}" destId="{029399EA-A1EE-4A76-BDB1-78921C1B7C39}" srcOrd="0" destOrd="0" parTransId="{1EEC83B3-ED1D-47A5-A862-00A74638780A}" sibTransId="{4E0A7F7D-B352-403D-B0B3-5435A0C90DA6}"/>
    <dgm:cxn modelId="{3D3B9CF0-9AD8-4EE3-A344-D2122F8AA177}" type="presOf" srcId="{E129475D-4543-497B-B03B-FF34A64C8EB6}" destId="{63A1AEEA-A1AF-4A34-88D1-312C252C46C7}" srcOrd="0" destOrd="1" presId="urn:microsoft.com/office/officeart/2005/8/layout/vList5"/>
    <dgm:cxn modelId="{AD8D07D8-7457-44DF-88CE-4DB0B2D82238}" srcId="{318712A4-F379-4024-BACC-1003727655AA}" destId="{09079E86-21DB-4F5A-B2D4-488418FFF874}" srcOrd="0" destOrd="0" parTransId="{AE46BC25-CC10-4806-BFF1-271CE88DF373}" sibTransId="{C6F047D5-3B64-4A09-A2D5-FEE3CCACAB28}"/>
    <dgm:cxn modelId="{E7F2C6FC-524A-4D4C-AF19-E5C043467AA7}" srcId="{029399EA-A1EE-4A76-BDB1-78921C1B7C39}" destId="{26AEDE49-15A3-4375-8A4A-C73F8728FCC4}" srcOrd="0" destOrd="0" parTransId="{965207AC-A4CC-43B1-8EFC-D3DE43B6543B}" sibTransId="{E56F27EB-2FA7-4222-88B7-A1B7D47FE7C2}"/>
    <dgm:cxn modelId="{F75C8636-9F32-4EBB-B1F0-9336E27FBD15}" type="presOf" srcId="{09079E86-21DB-4F5A-B2D4-488418FFF874}" destId="{63A1AEEA-A1AF-4A34-88D1-312C252C46C7}" srcOrd="0" destOrd="0" presId="urn:microsoft.com/office/officeart/2005/8/layout/vList5"/>
    <dgm:cxn modelId="{7C2B23E7-2B36-4D50-83C8-5639144C17BF}" type="presParOf" srcId="{E071F783-9968-4FE3-9E1A-5134779D1C93}" destId="{68AFF705-82FF-404A-9EFB-639FFA6FA86D}" srcOrd="0" destOrd="0" presId="urn:microsoft.com/office/officeart/2005/8/layout/vList5"/>
    <dgm:cxn modelId="{781C456F-915F-417D-A5E9-B8D402D4C16E}" type="presParOf" srcId="{68AFF705-82FF-404A-9EFB-639FFA6FA86D}" destId="{51B31CAA-C45A-4E53-9F07-3D8308984796}" srcOrd="0" destOrd="0" presId="urn:microsoft.com/office/officeart/2005/8/layout/vList5"/>
    <dgm:cxn modelId="{D189E131-52B3-47CB-B490-04F6CB54FFEF}" type="presParOf" srcId="{68AFF705-82FF-404A-9EFB-639FFA6FA86D}" destId="{D88712DC-71E7-465F-AD92-784BE24331FA}" srcOrd="1" destOrd="0" presId="urn:microsoft.com/office/officeart/2005/8/layout/vList5"/>
    <dgm:cxn modelId="{AC272372-E94E-4EBB-9790-D3CB06D42E71}" type="presParOf" srcId="{E071F783-9968-4FE3-9E1A-5134779D1C93}" destId="{68BE7356-7DA2-4F4F-90E2-2A1159FBE48F}" srcOrd="1" destOrd="0" presId="urn:microsoft.com/office/officeart/2005/8/layout/vList5"/>
    <dgm:cxn modelId="{FBE573C1-9395-4EDC-8F7B-B1A72C903460}" type="presParOf" srcId="{E071F783-9968-4FE3-9E1A-5134779D1C93}" destId="{94CFF5BE-4C52-4F4F-AB51-2A0B1F7ED087}" srcOrd="2" destOrd="0" presId="urn:microsoft.com/office/officeart/2005/8/layout/vList5"/>
    <dgm:cxn modelId="{97FE9B2D-6DC7-4C39-9831-F14A4623CE26}" type="presParOf" srcId="{94CFF5BE-4C52-4F4F-AB51-2A0B1F7ED087}" destId="{E71AAEC2-1F52-4FF3-B444-CE661BFB3F1D}" srcOrd="0" destOrd="0" presId="urn:microsoft.com/office/officeart/2005/8/layout/vList5"/>
    <dgm:cxn modelId="{BC494D95-1964-4927-BF63-B3868E513DCC}" type="presParOf" srcId="{94CFF5BE-4C52-4F4F-AB51-2A0B1F7ED087}" destId="{63A1AEEA-A1AF-4A34-88D1-312C252C46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Output parameters can be cursor placeholders.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The variable can be used in subsequent Transact-SQL statements in the batch or the calling procedure.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The calling statement must contain a variable to receive the return value.</a:t>
          </a:r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400" b="1" dirty="0" smtClean="0">
              <a:latin typeface="Calibri" pitchFamily="34" charset="0"/>
              <a:cs typeface="Calibri" pitchFamily="34" charset="0"/>
            </a:rPr>
            <a:t>The parameter cannot be of text and image data type.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  <dgm:t>
        <a:bodyPr/>
        <a:lstStyle/>
        <a:p>
          <a:endParaRPr lang="en-US"/>
        </a:p>
      </dgm:t>
    </dgm:pt>
    <dgm:pt modelId="{F795D8E3-ADA7-4953-8642-733E088841CD}" type="pres">
      <dgm:prSet presAssocID="{D9B449A0-FF94-4713-9A9A-058D7F6B71B9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4" custScaleX="128571" custLinFactNeighborX="4766" custLinFactNeighborY="38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  <dgm:t>
        <a:bodyPr/>
        <a:lstStyle/>
        <a:p>
          <a:endParaRPr lang="en-US"/>
        </a:p>
      </dgm:t>
    </dgm:pt>
    <dgm:pt modelId="{FE437422-C560-4C42-8C7A-0DA04E55B9BB}" type="pres">
      <dgm:prSet presAssocID="{D9B449A0-FF94-4713-9A9A-058D7F6B71B9}" presName="childText" presStyleLbl="conFgAcc1" presStyleIdx="0" presStyleCnt="4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B9E0790-3332-4252-B645-DA100988A8BD}" type="pres">
      <dgm:prSet presAssocID="{2764F4CA-6CE4-44EA-8523-B18B98402A7E}" presName="spaceBetweenRectangles" presStyleCnt="0"/>
      <dgm:spPr/>
      <dgm:t>
        <a:bodyPr/>
        <a:lstStyle/>
        <a:p>
          <a:endParaRPr lang="en-US"/>
        </a:p>
      </dgm:t>
    </dgm:pt>
    <dgm:pt modelId="{BFEA5445-50DE-4684-987E-9F1F651A7CB1}" type="pres">
      <dgm:prSet presAssocID="{E2855558-389B-4591-8564-2A29B4C32D65}" presName="parentLin" presStyleCnt="0"/>
      <dgm:spPr/>
      <dgm:t>
        <a:bodyPr/>
        <a:lstStyle/>
        <a:p>
          <a:endParaRPr lang="en-US"/>
        </a:p>
      </dgm:t>
    </dgm:pt>
    <dgm:pt modelId="{643F61F5-F617-478B-A953-7E4573D0220D}" type="pres">
      <dgm:prSet presAssocID="{E2855558-389B-4591-8564-2A29B4C32D65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4" custScaleX="13053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  <dgm:t>
        <a:bodyPr/>
        <a:lstStyle/>
        <a:p>
          <a:endParaRPr lang="en-US"/>
        </a:p>
      </dgm:t>
    </dgm:pt>
    <dgm:pt modelId="{C6EBB0DE-782D-4729-AC1B-AFD6DD05183B}" type="pres">
      <dgm:prSet presAssocID="{E2855558-389B-4591-8564-2A29B4C32D65}" presName="childText" presStyleLbl="conFgAcc1" presStyleIdx="1" presStyleCnt="4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FFB6C9BD-743C-4271-96CE-B4DCBC77FDF8}" type="pres">
      <dgm:prSet presAssocID="{E3CCE1FE-8395-4CE0-ADA9-5054E68F59BF}" presName="spaceBetweenRectangles" presStyleCnt="0"/>
      <dgm:spPr/>
      <dgm:t>
        <a:bodyPr/>
        <a:lstStyle/>
        <a:p>
          <a:endParaRPr lang="en-US"/>
        </a:p>
      </dgm:t>
    </dgm:pt>
    <dgm:pt modelId="{6FECFA36-77DF-4D44-A0EE-86BBB75610EB}" type="pres">
      <dgm:prSet presAssocID="{AF1790DE-E36E-4506-8B4B-73498403BC3A}" presName="parentLin" presStyleCnt="0"/>
      <dgm:spPr/>
      <dgm:t>
        <a:bodyPr/>
        <a:lstStyle/>
        <a:p>
          <a:endParaRPr lang="en-US"/>
        </a:p>
      </dgm:t>
    </dgm:pt>
    <dgm:pt modelId="{A1E54DF6-9C4C-426D-98EB-FFBF48F1924C}" type="pres">
      <dgm:prSet presAssocID="{AF1790DE-E36E-4506-8B4B-73498403BC3A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EEBD306F-2B9A-4D2B-9193-3D815715E159}" type="pres">
      <dgm:prSet presAssocID="{AF1790DE-E36E-4506-8B4B-73498403BC3A}" presName="parentText" presStyleLbl="node1" presStyleIdx="2" presStyleCnt="4" custScaleX="1299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276C3-8AA5-49E7-A53A-2AD0071F10C7}" type="pres">
      <dgm:prSet presAssocID="{AF1790DE-E36E-4506-8B4B-73498403BC3A}" presName="negativeSpace" presStyleCnt="0"/>
      <dgm:spPr/>
      <dgm:t>
        <a:bodyPr/>
        <a:lstStyle/>
        <a:p>
          <a:endParaRPr lang="en-US"/>
        </a:p>
      </dgm:t>
    </dgm:pt>
    <dgm:pt modelId="{651F067F-7FD3-49A0-930F-C390710D14CC}" type="pres">
      <dgm:prSet presAssocID="{AF1790DE-E36E-4506-8B4B-73498403BC3A}" presName="childText" presStyleLbl="conFgAcc1" presStyleIdx="2" presStyleCnt="4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DBAD9B9-D831-41B3-A7AB-BA43EC772A23}" type="pres">
      <dgm:prSet presAssocID="{43FE062E-EA32-4A5A-A7FE-EEBE294F89F8}" presName="spaceBetweenRectangles" presStyleCnt="0"/>
      <dgm:spPr/>
      <dgm:t>
        <a:bodyPr/>
        <a:lstStyle/>
        <a:p>
          <a:endParaRPr lang="en-US"/>
        </a:p>
      </dgm:t>
    </dgm:pt>
    <dgm:pt modelId="{9FBB05F6-6B43-4838-BB56-D8204B1DFDBB}" type="pres">
      <dgm:prSet presAssocID="{92E0BEA3-0319-4FBB-8D06-F523A0F31AFE}" presName="parentLin" presStyleCnt="0"/>
      <dgm:spPr/>
      <dgm:t>
        <a:bodyPr/>
        <a:lstStyle/>
        <a:p>
          <a:endParaRPr lang="en-US"/>
        </a:p>
      </dgm:t>
    </dgm:pt>
    <dgm:pt modelId="{2F6DCFC7-B128-4075-85AB-63906F54F199}" type="pres">
      <dgm:prSet presAssocID="{92E0BEA3-0319-4FBB-8D06-F523A0F31AFE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EC1C5D96-D4E0-4B13-B90D-0A1CD7988876}" type="pres">
      <dgm:prSet presAssocID="{92E0BEA3-0319-4FBB-8D06-F523A0F31AFE}" presName="parentText" presStyleLbl="node1" presStyleIdx="3" presStyleCnt="4" custScaleX="1299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FDA66-0FF2-46F7-8CE5-9F46C70CC2C1}" type="pres">
      <dgm:prSet presAssocID="{92E0BEA3-0319-4FBB-8D06-F523A0F31AFE}" presName="negativeSpace" presStyleCnt="0"/>
      <dgm:spPr/>
      <dgm:t>
        <a:bodyPr/>
        <a:lstStyle/>
        <a:p>
          <a:endParaRPr lang="en-US"/>
        </a:p>
      </dgm:t>
    </dgm:pt>
    <dgm:pt modelId="{F50AFCC0-5C68-4512-ACDD-23FE4FACC4F8}" type="pres">
      <dgm:prSet presAssocID="{92E0BEA3-0319-4FBB-8D06-F523A0F31AFE}" presName="childText" presStyleLbl="conFgAcc1" presStyleIdx="3" presStyleCnt="4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</dgm:ptLst>
  <dgm:cxnLst>
    <dgm:cxn modelId="{6AF21F4C-3A4C-46B7-AB8A-BA4970E0C8AA}" type="presOf" srcId="{D9B449A0-FF94-4713-9A9A-058D7F6B71B9}" destId="{F795D8E3-ADA7-4953-8642-733E088841CD}" srcOrd="0" destOrd="0" presId="urn:microsoft.com/office/officeart/2005/8/layout/list1"/>
    <dgm:cxn modelId="{A2A3663B-7378-445F-BD9C-A03E70030A16}" type="presOf" srcId="{E2855558-389B-4591-8564-2A29B4C32D65}" destId="{643F61F5-F617-478B-A953-7E4573D0220D}" srcOrd="0" destOrd="0" presId="urn:microsoft.com/office/officeart/2005/8/layout/list1"/>
    <dgm:cxn modelId="{2A23B533-DFBA-4F69-9CAF-4A94FAB5F540}" type="presOf" srcId="{92E0BEA3-0319-4FBB-8D06-F523A0F31AFE}" destId="{EC1C5D96-D4E0-4B13-B90D-0A1CD7988876}" srcOrd="1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DAF24109-C135-42CD-90C6-551B2F98A440}" type="presOf" srcId="{92E0BEA3-0319-4FBB-8D06-F523A0F31AFE}" destId="{2F6DCFC7-B128-4075-85AB-63906F54F199}" srcOrd="0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FAD4C272-A7FD-42AE-A4E3-7A1D2FE65ACC}" type="presOf" srcId="{AF1790DE-E36E-4506-8B4B-73498403BC3A}" destId="{A1E54DF6-9C4C-426D-98EB-FFBF48F1924C}" srcOrd="0" destOrd="0" presId="urn:microsoft.com/office/officeart/2005/8/layout/list1"/>
    <dgm:cxn modelId="{18AF4451-776F-441D-8D54-DE7E2F77DD2F}" type="presOf" srcId="{E2855558-389B-4591-8564-2A29B4C32D65}" destId="{9CD06469-F34B-4432-ADB5-7C825FE94111}" srcOrd="1" destOrd="0" presId="urn:microsoft.com/office/officeart/2005/8/layout/list1"/>
    <dgm:cxn modelId="{25B3A2B0-650B-4FB9-A76E-B73B63519497}" type="presOf" srcId="{91346CAC-A78E-4DA3-B22E-CEA49EBE4226}" destId="{377BF09A-222E-4937-A795-7A4258D0F5D6}" srcOrd="0" destOrd="0" presId="urn:microsoft.com/office/officeart/2005/8/layout/list1"/>
    <dgm:cxn modelId="{54107D42-C149-46E2-A8ED-A9B9038ABF6F}" type="presOf" srcId="{AF1790DE-E36E-4506-8B4B-73498403BC3A}" destId="{EEBD306F-2B9A-4D2B-9193-3D815715E159}" srcOrd="1" destOrd="0" presId="urn:microsoft.com/office/officeart/2005/8/layout/list1"/>
    <dgm:cxn modelId="{4D4DBB3C-BA1F-4949-B5EF-A6FE87ACBC55}" type="presOf" srcId="{D9B449A0-FF94-4713-9A9A-058D7F6B71B9}" destId="{46B940FC-8FA1-4568-B447-0EEB4A38217C}" srcOrd="1" destOrd="0" presId="urn:microsoft.com/office/officeart/2005/8/layout/list1"/>
    <dgm:cxn modelId="{4748C107-05D3-42BE-9C07-9102648EEC87}" type="presParOf" srcId="{377BF09A-222E-4937-A795-7A4258D0F5D6}" destId="{ED0E1027-549B-49E6-9D59-3B13C1AC4FD2}" srcOrd="0" destOrd="0" presId="urn:microsoft.com/office/officeart/2005/8/layout/list1"/>
    <dgm:cxn modelId="{7005940C-0B60-4FFC-8313-33D5452D33A2}" type="presParOf" srcId="{ED0E1027-549B-49E6-9D59-3B13C1AC4FD2}" destId="{F795D8E3-ADA7-4953-8642-733E088841CD}" srcOrd="0" destOrd="0" presId="urn:microsoft.com/office/officeart/2005/8/layout/list1"/>
    <dgm:cxn modelId="{A64B0996-DF54-4CEC-A9AF-506B055143EF}" type="presParOf" srcId="{ED0E1027-549B-49E6-9D59-3B13C1AC4FD2}" destId="{46B940FC-8FA1-4568-B447-0EEB4A38217C}" srcOrd="1" destOrd="0" presId="urn:microsoft.com/office/officeart/2005/8/layout/list1"/>
    <dgm:cxn modelId="{F9A14323-3570-42FF-9838-C20E6C211786}" type="presParOf" srcId="{377BF09A-222E-4937-A795-7A4258D0F5D6}" destId="{E375144E-1A36-4173-80BF-99CA453AF7E6}" srcOrd="1" destOrd="0" presId="urn:microsoft.com/office/officeart/2005/8/layout/list1"/>
    <dgm:cxn modelId="{67B3D649-8148-4B1D-A468-A1CE737C1870}" type="presParOf" srcId="{377BF09A-222E-4937-A795-7A4258D0F5D6}" destId="{FE437422-C560-4C42-8C7A-0DA04E55B9BB}" srcOrd="2" destOrd="0" presId="urn:microsoft.com/office/officeart/2005/8/layout/list1"/>
    <dgm:cxn modelId="{847254B2-2776-49B6-8143-90B6A229A528}" type="presParOf" srcId="{377BF09A-222E-4937-A795-7A4258D0F5D6}" destId="{0B9E0790-3332-4252-B645-DA100988A8BD}" srcOrd="3" destOrd="0" presId="urn:microsoft.com/office/officeart/2005/8/layout/list1"/>
    <dgm:cxn modelId="{2BFA6917-F544-40D6-955E-4EB2CFFD476C}" type="presParOf" srcId="{377BF09A-222E-4937-A795-7A4258D0F5D6}" destId="{BFEA5445-50DE-4684-987E-9F1F651A7CB1}" srcOrd="4" destOrd="0" presId="urn:microsoft.com/office/officeart/2005/8/layout/list1"/>
    <dgm:cxn modelId="{14D90F6D-615B-40FF-9899-628628AD8133}" type="presParOf" srcId="{BFEA5445-50DE-4684-987E-9F1F651A7CB1}" destId="{643F61F5-F617-478B-A953-7E4573D0220D}" srcOrd="0" destOrd="0" presId="urn:microsoft.com/office/officeart/2005/8/layout/list1"/>
    <dgm:cxn modelId="{698A843A-5B8E-49EF-BB5B-91B8D737EEDD}" type="presParOf" srcId="{BFEA5445-50DE-4684-987E-9F1F651A7CB1}" destId="{9CD06469-F34B-4432-ADB5-7C825FE94111}" srcOrd="1" destOrd="0" presId="urn:microsoft.com/office/officeart/2005/8/layout/list1"/>
    <dgm:cxn modelId="{E80CD4CD-C484-4CE0-AFCE-85CA19126E47}" type="presParOf" srcId="{377BF09A-222E-4937-A795-7A4258D0F5D6}" destId="{F1C435CB-0864-441B-8524-6DD2EE189DE5}" srcOrd="5" destOrd="0" presId="urn:microsoft.com/office/officeart/2005/8/layout/list1"/>
    <dgm:cxn modelId="{90BB68AD-38EC-4512-9CDD-C3EBF402164B}" type="presParOf" srcId="{377BF09A-222E-4937-A795-7A4258D0F5D6}" destId="{C6EBB0DE-782D-4729-AC1B-AFD6DD05183B}" srcOrd="6" destOrd="0" presId="urn:microsoft.com/office/officeart/2005/8/layout/list1"/>
    <dgm:cxn modelId="{0C6457A2-AA9A-4C0C-B066-EBD0BCCA2258}" type="presParOf" srcId="{377BF09A-222E-4937-A795-7A4258D0F5D6}" destId="{FFB6C9BD-743C-4271-96CE-B4DCBC77FDF8}" srcOrd="7" destOrd="0" presId="urn:microsoft.com/office/officeart/2005/8/layout/list1"/>
    <dgm:cxn modelId="{D94A4826-0AC5-4DC2-AD1E-70E08EF2781E}" type="presParOf" srcId="{377BF09A-222E-4937-A795-7A4258D0F5D6}" destId="{6FECFA36-77DF-4D44-A0EE-86BBB75610EB}" srcOrd="8" destOrd="0" presId="urn:microsoft.com/office/officeart/2005/8/layout/list1"/>
    <dgm:cxn modelId="{02BF8F35-68EF-4C48-B035-D7B050BA448E}" type="presParOf" srcId="{6FECFA36-77DF-4D44-A0EE-86BBB75610EB}" destId="{A1E54DF6-9C4C-426D-98EB-FFBF48F1924C}" srcOrd="0" destOrd="0" presId="urn:microsoft.com/office/officeart/2005/8/layout/list1"/>
    <dgm:cxn modelId="{3737A2EF-9A5E-4397-BF8C-E96F97E26FE3}" type="presParOf" srcId="{6FECFA36-77DF-4D44-A0EE-86BBB75610EB}" destId="{EEBD306F-2B9A-4D2B-9193-3D815715E159}" srcOrd="1" destOrd="0" presId="urn:microsoft.com/office/officeart/2005/8/layout/list1"/>
    <dgm:cxn modelId="{1AF05C71-F734-44D8-AF51-1CC5A5DA2C8C}" type="presParOf" srcId="{377BF09A-222E-4937-A795-7A4258D0F5D6}" destId="{D60276C3-8AA5-49E7-A53A-2AD0071F10C7}" srcOrd="9" destOrd="0" presId="urn:microsoft.com/office/officeart/2005/8/layout/list1"/>
    <dgm:cxn modelId="{DE4FBCA7-893D-4E16-A72E-BD92E439C6B0}" type="presParOf" srcId="{377BF09A-222E-4937-A795-7A4258D0F5D6}" destId="{651F067F-7FD3-49A0-930F-C390710D14CC}" srcOrd="10" destOrd="0" presId="urn:microsoft.com/office/officeart/2005/8/layout/list1"/>
    <dgm:cxn modelId="{3D523647-8CC2-4435-B1CB-852B36D2357A}" type="presParOf" srcId="{377BF09A-222E-4937-A795-7A4258D0F5D6}" destId="{0DBAD9B9-D831-41B3-A7AB-BA43EC772A23}" srcOrd="11" destOrd="0" presId="urn:microsoft.com/office/officeart/2005/8/layout/list1"/>
    <dgm:cxn modelId="{97660DE4-3099-4865-95FF-B26A3EB05E5D}" type="presParOf" srcId="{377BF09A-222E-4937-A795-7A4258D0F5D6}" destId="{9FBB05F6-6B43-4838-BB56-D8204B1DFDBB}" srcOrd="12" destOrd="0" presId="urn:microsoft.com/office/officeart/2005/8/layout/list1"/>
    <dgm:cxn modelId="{36215E86-78E0-40B0-A6BB-6CFEBC4CDFC7}" type="presParOf" srcId="{9FBB05F6-6B43-4838-BB56-D8204B1DFDBB}" destId="{2F6DCFC7-B128-4075-85AB-63906F54F199}" srcOrd="0" destOrd="0" presId="urn:microsoft.com/office/officeart/2005/8/layout/list1"/>
    <dgm:cxn modelId="{B4788B41-CBE4-4DA0-8A16-CABD87295457}" type="presParOf" srcId="{9FBB05F6-6B43-4838-BB56-D8204B1DFDBB}" destId="{EC1C5D96-D4E0-4B13-B90D-0A1CD7988876}" srcOrd="1" destOrd="0" presId="urn:microsoft.com/office/officeart/2005/8/layout/list1"/>
    <dgm:cxn modelId="{8400ABE7-7C89-448E-9FBF-CB219A98D735}" type="presParOf" srcId="{377BF09A-222E-4937-A795-7A4258D0F5D6}" destId="{397FDA66-0FF2-46F7-8CE5-9F46C70CC2C1}" srcOrd="13" destOrd="0" presId="urn:microsoft.com/office/officeart/2005/8/layout/list1"/>
    <dgm:cxn modelId="{18A8CABA-4015-464D-B438-641F919A1AD8}" type="presParOf" srcId="{377BF09A-222E-4937-A795-7A4258D0F5D6}" destId="{F50AFCC0-5C68-4512-ACDD-23FE4FACC4F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1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Launch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Object Explorer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0EC8CF94-D60C-416F-B0C3-A885880DD0B5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2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3765331B-81FF-4198-A702-75F0AA10A49A}" type="parTrans" cxnId="{A12E8BF4-0566-4E92-98B4-30617A45DAEE}">
      <dgm:prSet/>
      <dgm:spPr/>
      <dgm:t>
        <a:bodyPr/>
        <a:lstStyle/>
        <a:p>
          <a:endParaRPr lang="en-US"/>
        </a:p>
      </dgm:t>
    </dgm:pt>
    <dgm:pt modelId="{680F7251-B856-4DD1-8E60-B34EBF423653}" type="sibTrans" cxnId="{A12E8BF4-0566-4E92-98B4-30617A45DAEE}">
      <dgm:prSet/>
      <dgm:spPr/>
      <dgm:t>
        <a:bodyPr/>
        <a:lstStyle/>
        <a:p>
          <a:endParaRPr lang="en-US"/>
        </a:p>
      </dgm:t>
    </dgm:pt>
    <dgm:pt modelId="{B2FC6C9C-18BB-4DB2-8AD4-97D89F2C7FC0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In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Object Explorer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, connect to an instance of Database Engine.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E198D775-7E9F-4610-B496-82ABB935D33A}" type="parTrans" cxnId="{BC539591-A9C2-4C2C-83DE-31F98987473F}">
      <dgm:prSet/>
      <dgm:spPr/>
      <dgm:t>
        <a:bodyPr/>
        <a:lstStyle/>
        <a:p>
          <a:endParaRPr lang="en-US"/>
        </a:p>
      </dgm:t>
    </dgm:pt>
    <dgm:pt modelId="{09A3C34A-08DF-49B3-B554-523400B207C3}" type="sibTrans" cxnId="{BC539591-A9C2-4C2C-83DE-31F98987473F}">
      <dgm:prSet/>
      <dgm:spPr/>
      <dgm:t>
        <a:bodyPr/>
        <a:lstStyle/>
        <a:p>
          <a:endParaRPr lang="en-US"/>
        </a:p>
      </dgm:t>
    </dgm:pt>
    <dgm:pt modelId="{B711F6EE-6686-48BD-BDF0-A14F8097B738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3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476EE89A-FE03-4A7A-BE76-1B1292583187}" type="parTrans" cxnId="{7BF35EAB-C43C-4A75-AAA6-65DD57D620B8}">
      <dgm:prSet/>
      <dgm:spPr/>
      <dgm:t>
        <a:bodyPr/>
        <a:lstStyle/>
        <a:p>
          <a:endParaRPr lang="en-US"/>
        </a:p>
      </dgm:t>
    </dgm:pt>
    <dgm:pt modelId="{38290BC8-1D05-44E3-A90A-69542D06054D}" type="sibTrans" cxnId="{7BF35EAB-C43C-4A75-AAA6-65DD57D620B8}">
      <dgm:prSet/>
      <dgm:spPr/>
      <dgm:t>
        <a:bodyPr/>
        <a:lstStyle/>
        <a:p>
          <a:endParaRPr lang="en-US"/>
        </a:p>
      </dgm:t>
    </dgm:pt>
    <dgm:pt modelId="{5A7E8A77-98F7-4449-A8FB-66A2896CE58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After successfully connecting to the instance, expand that instance.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B50E1149-088B-461D-A4AF-1F0C1E6520E7}" type="parTrans" cxnId="{DA15F3BC-788F-4FEC-AAED-FA37FAA90955}">
      <dgm:prSet/>
      <dgm:spPr/>
      <dgm:t>
        <a:bodyPr/>
        <a:lstStyle/>
        <a:p>
          <a:endParaRPr lang="en-US"/>
        </a:p>
      </dgm:t>
    </dgm:pt>
    <dgm:pt modelId="{060D051D-F7AC-468B-A879-EC7E7972040A}" type="sibTrans" cxnId="{DA15F3BC-788F-4FEC-AAED-FA37FAA90955}">
      <dgm:prSet/>
      <dgm:spPr/>
      <dgm:t>
        <a:bodyPr/>
        <a:lstStyle/>
        <a:p>
          <a:endParaRPr lang="en-US"/>
        </a:p>
      </dgm:t>
    </dgm:pt>
    <dgm:pt modelId="{9009ABF5-1276-41F6-9DD0-91FFC8C71E77}">
      <dgm:prSet/>
      <dgm:spPr/>
      <dgm:t>
        <a:bodyPr/>
        <a:lstStyle/>
        <a:p>
          <a:r>
            <a:rPr lang="en-US" b="1" dirty="0" smtClean="0"/>
            <a:t>4</a:t>
          </a:r>
          <a:endParaRPr lang="en-US" b="1" dirty="0"/>
        </a:p>
      </dgm:t>
    </dgm:pt>
    <dgm:pt modelId="{31827EC2-D67C-4C52-AAD4-EB0BB9AC6AC1}" type="parTrans" cxnId="{39943298-CB9D-4186-9A5B-7AE499F19C19}">
      <dgm:prSet/>
      <dgm:spPr/>
      <dgm:t>
        <a:bodyPr/>
        <a:lstStyle/>
        <a:p>
          <a:endParaRPr lang="en-US"/>
        </a:p>
      </dgm:t>
    </dgm:pt>
    <dgm:pt modelId="{F48A58B0-F0C5-4400-BC70-65E71E61A165}" type="sibTrans" cxnId="{39943298-CB9D-4186-9A5B-7AE499F19C19}">
      <dgm:prSet/>
      <dgm:spPr/>
      <dgm:t>
        <a:bodyPr/>
        <a:lstStyle/>
        <a:p>
          <a:endParaRPr lang="en-US"/>
        </a:p>
      </dgm:t>
    </dgm:pt>
    <dgm:pt modelId="{C4753957-47C5-4DE4-9055-069D90802C08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Expand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Databases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and then, expand the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AdventureWorks2012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database.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07E1E8BA-08DE-4941-A883-53413ABF11B1}" type="parTrans" cxnId="{92A32B6B-119D-4CA6-BE59-73B19DBC1685}">
      <dgm:prSet/>
      <dgm:spPr/>
      <dgm:t>
        <a:bodyPr/>
        <a:lstStyle/>
        <a:p>
          <a:endParaRPr lang="en-US"/>
        </a:p>
      </dgm:t>
    </dgm:pt>
    <dgm:pt modelId="{AF1D6BF9-4246-407A-8137-95383001DC63}" type="sibTrans" cxnId="{92A32B6B-119D-4CA6-BE59-73B19DBC1685}">
      <dgm:prSet/>
      <dgm:spPr/>
      <dgm:t>
        <a:bodyPr/>
        <a:lstStyle/>
        <a:p>
          <a:endParaRPr lang="en-US"/>
        </a:p>
      </dgm:t>
    </dgm:pt>
    <dgm:pt modelId="{82845821-6E8B-4A33-AADA-47508A5D4DAB}">
      <dgm:prSet/>
      <dgm:spPr/>
      <dgm:t>
        <a:bodyPr/>
        <a:lstStyle/>
        <a:p>
          <a:r>
            <a:rPr lang="en-US" b="1" dirty="0" smtClean="0"/>
            <a:t>5</a:t>
          </a:r>
          <a:endParaRPr lang="en-US" b="1" dirty="0"/>
        </a:p>
      </dgm:t>
    </dgm:pt>
    <dgm:pt modelId="{5925666D-04AC-460C-AF3C-A89C52169B01}" type="parTrans" cxnId="{3398BDD4-77AE-4605-AF36-05E4D921E012}">
      <dgm:prSet/>
      <dgm:spPr/>
      <dgm:t>
        <a:bodyPr/>
        <a:lstStyle/>
        <a:p>
          <a:endParaRPr lang="en-US"/>
        </a:p>
      </dgm:t>
    </dgm:pt>
    <dgm:pt modelId="{C33D81D7-325E-4F11-8F45-2A258AAAA86A}" type="sibTrans" cxnId="{3398BDD4-77AE-4605-AF36-05E4D921E012}">
      <dgm:prSet/>
      <dgm:spPr/>
      <dgm:t>
        <a:bodyPr/>
        <a:lstStyle/>
        <a:p>
          <a:endParaRPr lang="en-US"/>
        </a:p>
      </dgm:t>
    </dgm:pt>
    <dgm:pt modelId="{CF0E95E8-0A92-4CFE-B3BF-DF759B379FC3}">
      <dgm:prSet/>
      <dgm:spPr/>
      <dgm:t>
        <a:bodyPr/>
        <a:lstStyle/>
        <a:p>
          <a:r>
            <a:rPr lang="en-US" b="1" dirty="0" smtClean="0"/>
            <a:t>6</a:t>
          </a:r>
          <a:endParaRPr lang="en-US" b="1" dirty="0"/>
        </a:p>
      </dgm:t>
    </dgm:pt>
    <dgm:pt modelId="{A418E6C2-2AC9-41BE-BB05-02E6CFD98641}" type="parTrans" cxnId="{75480256-CA50-4351-B005-F145E361925C}">
      <dgm:prSet/>
      <dgm:spPr/>
      <dgm:t>
        <a:bodyPr/>
        <a:lstStyle/>
        <a:p>
          <a:endParaRPr lang="en-US"/>
        </a:p>
      </dgm:t>
    </dgm:pt>
    <dgm:pt modelId="{D6A5B549-8A7B-40E9-9895-449F9195EB5B}" type="sibTrans" cxnId="{75480256-CA50-4351-B005-F145E361925C}">
      <dgm:prSet/>
      <dgm:spPr/>
      <dgm:t>
        <a:bodyPr/>
        <a:lstStyle/>
        <a:p>
          <a:endParaRPr lang="en-US"/>
        </a:p>
      </dgm:t>
    </dgm:pt>
    <dgm:pt modelId="{ACD07F7B-6C8B-4E33-B96D-6A79B5A6BBC7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Expand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Programmability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, right-click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Stored Procedures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, and then, click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New Stored Procedure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66ED9BAB-C5DB-476D-927C-4A55F125BF91}" type="parTrans" cxnId="{3DC69747-03BD-400B-B7F8-67BAAABD82E7}">
      <dgm:prSet/>
      <dgm:spPr/>
      <dgm:t>
        <a:bodyPr/>
        <a:lstStyle/>
        <a:p>
          <a:endParaRPr lang="en-US"/>
        </a:p>
      </dgm:t>
    </dgm:pt>
    <dgm:pt modelId="{5968C336-1396-4F0E-80AF-28D3199CA40A}" type="sibTrans" cxnId="{3DC69747-03BD-400B-B7F8-67BAAABD82E7}">
      <dgm:prSet/>
      <dgm:spPr/>
      <dgm:t>
        <a:bodyPr/>
        <a:lstStyle/>
        <a:p>
          <a:endParaRPr lang="en-US"/>
        </a:p>
      </dgm:t>
    </dgm:pt>
    <dgm:pt modelId="{5F33253E-F512-44EA-8914-6856390E985F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On the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Query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menu, click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Specify Values for Template Parameters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. The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Specify Values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for Template Parameters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dialog box is 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displayed.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189DA8A8-9E91-4A28-81EE-BDE421FD60D6}" type="parTrans" cxnId="{34308167-E207-4F58-AE32-BA86F50600D2}">
      <dgm:prSet/>
      <dgm:spPr/>
      <dgm:t>
        <a:bodyPr/>
        <a:lstStyle/>
        <a:p>
          <a:endParaRPr lang="en-US"/>
        </a:p>
      </dgm:t>
    </dgm:pt>
    <dgm:pt modelId="{A2FC8D5A-E391-41EF-ADD5-75680CEBFDD2}" type="sibTrans" cxnId="{34308167-E207-4F58-AE32-BA86F50600D2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BA198-FA42-4D57-B5F3-3F5243D5E969}" type="pres">
      <dgm:prSet presAssocID="{0E791DE6-F048-4034-86FE-0A56F33BF584}" presName="descendantText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F224B-4343-46A8-BF3D-B9FA8EB571FE}" type="pres">
      <dgm:prSet presAssocID="{74AAFF65-3F63-426C-B594-A2FBFDD1A493}" presName="sp" presStyleCnt="0"/>
      <dgm:spPr/>
    </dgm:pt>
    <dgm:pt modelId="{4E26867B-2969-48C9-A08E-802B107A4D93}" type="pres">
      <dgm:prSet presAssocID="{0EC8CF94-D60C-416F-B0C3-A885880DD0B5}" presName="composite" presStyleCnt="0"/>
      <dgm:spPr/>
    </dgm:pt>
    <dgm:pt modelId="{207B2A49-707A-4A1F-A488-334A7C2133F4}" type="pres">
      <dgm:prSet presAssocID="{0EC8CF94-D60C-416F-B0C3-A885880DD0B5}" presName="parentText" presStyleLbl="align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4EF50-6616-442F-8BB7-231A6C496B5E}" type="pres">
      <dgm:prSet presAssocID="{0EC8CF94-D60C-416F-B0C3-A885880DD0B5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A96DFB-9F8D-401F-93A7-FF5628109EEA}" type="pres">
      <dgm:prSet presAssocID="{680F7251-B856-4DD1-8E60-B34EBF423653}" presName="sp" presStyleCnt="0"/>
      <dgm:spPr/>
    </dgm:pt>
    <dgm:pt modelId="{164EDF45-DCDF-4F6F-A15B-5BA5772209CA}" type="pres">
      <dgm:prSet presAssocID="{B711F6EE-6686-48BD-BDF0-A14F8097B738}" presName="composite" presStyleCnt="0"/>
      <dgm:spPr/>
    </dgm:pt>
    <dgm:pt modelId="{F0CB3FBB-F207-4562-B11B-897E38FEC919}" type="pres">
      <dgm:prSet presAssocID="{B711F6EE-6686-48BD-BDF0-A14F8097B738}" presName="parentText" presStyleLbl="align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561BA6-0EA0-4656-9593-80D1BF308F1A}" type="pres">
      <dgm:prSet presAssocID="{B711F6EE-6686-48BD-BDF0-A14F8097B738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D912F2-6FF7-4E10-BCBB-EE34715DF895}" type="pres">
      <dgm:prSet presAssocID="{38290BC8-1D05-44E3-A90A-69542D06054D}" presName="sp" presStyleCnt="0"/>
      <dgm:spPr/>
    </dgm:pt>
    <dgm:pt modelId="{C7D27518-72AC-430D-9371-DDBB4220BABF}" type="pres">
      <dgm:prSet presAssocID="{9009ABF5-1276-41F6-9DD0-91FFC8C71E77}" presName="composite" presStyleCnt="0"/>
      <dgm:spPr/>
    </dgm:pt>
    <dgm:pt modelId="{5319C084-F562-4AFA-B3DF-FBEFDF194647}" type="pres">
      <dgm:prSet presAssocID="{9009ABF5-1276-41F6-9DD0-91FFC8C71E77}" presName="parentText" presStyleLbl="align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7AEFA7-1B64-4952-996E-DFECDEB1822F}" type="pres">
      <dgm:prSet presAssocID="{9009ABF5-1276-41F6-9DD0-91FFC8C71E77}" presName="descendantText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7CD4ED-D156-4949-A0DB-08F925E02A69}" type="pres">
      <dgm:prSet presAssocID="{F48A58B0-F0C5-4400-BC70-65E71E61A165}" presName="sp" presStyleCnt="0"/>
      <dgm:spPr/>
    </dgm:pt>
    <dgm:pt modelId="{8D08A086-97C3-45D2-9C53-5F58C9CAD0B8}" type="pres">
      <dgm:prSet presAssocID="{82845821-6E8B-4A33-AADA-47508A5D4DAB}" presName="composite" presStyleCnt="0"/>
      <dgm:spPr/>
    </dgm:pt>
    <dgm:pt modelId="{B1771C88-FFA2-46AC-B437-77B5A9B89B6E}" type="pres">
      <dgm:prSet presAssocID="{82845821-6E8B-4A33-AADA-47508A5D4DAB}" presName="parentText" presStyleLbl="align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B67C29-93CA-4CCD-A431-743BD08F06A3}" type="pres">
      <dgm:prSet presAssocID="{82845821-6E8B-4A33-AADA-47508A5D4DAB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F7827E-C21B-4545-BBD7-7B27E6AEE430}" type="pres">
      <dgm:prSet presAssocID="{C33D81D7-325E-4F11-8F45-2A258AAAA86A}" presName="sp" presStyleCnt="0"/>
      <dgm:spPr/>
    </dgm:pt>
    <dgm:pt modelId="{D43828C8-D3B7-48B1-9810-07A26AE67DF9}" type="pres">
      <dgm:prSet presAssocID="{CF0E95E8-0A92-4CFE-B3BF-DF759B379FC3}" presName="composite" presStyleCnt="0"/>
      <dgm:spPr/>
    </dgm:pt>
    <dgm:pt modelId="{030AC6ED-B3A7-45A7-BA71-1301B3A452D2}" type="pres">
      <dgm:prSet presAssocID="{CF0E95E8-0A92-4CFE-B3BF-DF759B379FC3}" presName="parentText" presStyleLbl="align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CC256A-2BFC-4210-80CF-D97F06577AAE}" type="pres">
      <dgm:prSet presAssocID="{CF0E95E8-0A92-4CFE-B3BF-DF759B379FC3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531E8C-E218-41AA-BF46-C4280BB66CFD}" type="presOf" srcId="{0E40C2B0-576D-4730-9668-B4CDBA448F0D}" destId="{113BA198-FA42-4D57-B5F3-3F5243D5E969}" srcOrd="0" destOrd="0" presId="urn:microsoft.com/office/officeart/2005/8/layout/chevron2"/>
    <dgm:cxn modelId="{C482879D-3DA0-4F4F-BA42-1BA71362186A}" type="presOf" srcId="{BDC90882-301C-4987-9033-2044F395C8D8}" destId="{C462FC85-0769-4334-8797-133ADB982AE4}" srcOrd="0" destOrd="0" presId="urn:microsoft.com/office/officeart/2005/8/layout/chevron2"/>
    <dgm:cxn modelId="{92A32B6B-119D-4CA6-BE59-73B19DBC1685}" srcId="{9009ABF5-1276-41F6-9DD0-91FFC8C71E77}" destId="{C4753957-47C5-4DE4-9055-069D90802C08}" srcOrd="0" destOrd="0" parTransId="{07E1E8BA-08DE-4941-A883-53413ABF11B1}" sibTransId="{AF1D6BF9-4246-407A-8137-95383001DC63}"/>
    <dgm:cxn modelId="{8F3C5E65-970C-4785-AE8D-94ED62438626}" type="presOf" srcId="{B711F6EE-6686-48BD-BDF0-A14F8097B738}" destId="{F0CB3FBB-F207-4562-B11B-897E38FEC919}" srcOrd="0" destOrd="0" presId="urn:microsoft.com/office/officeart/2005/8/layout/chevron2"/>
    <dgm:cxn modelId="{7BF35EAB-C43C-4A75-AAA6-65DD57D620B8}" srcId="{BDC90882-301C-4987-9033-2044F395C8D8}" destId="{B711F6EE-6686-48BD-BDF0-A14F8097B738}" srcOrd="2" destOrd="0" parTransId="{476EE89A-FE03-4A7A-BE76-1B1292583187}" sibTransId="{38290BC8-1D05-44E3-A90A-69542D06054D}"/>
    <dgm:cxn modelId="{E3280D73-F5C5-4C00-BA44-B69C6390E3CA}" type="presOf" srcId="{ACD07F7B-6C8B-4E33-B96D-6A79B5A6BBC7}" destId="{B7B67C29-93CA-4CCD-A431-743BD08F06A3}" srcOrd="0" destOrd="0" presId="urn:microsoft.com/office/officeart/2005/8/layout/chevron2"/>
    <dgm:cxn modelId="{BC539591-A9C2-4C2C-83DE-31F98987473F}" srcId="{0EC8CF94-D60C-416F-B0C3-A885880DD0B5}" destId="{B2FC6C9C-18BB-4DB2-8AD4-97D89F2C7FC0}" srcOrd="0" destOrd="0" parTransId="{E198D775-7E9F-4610-B496-82ABB935D33A}" sibTransId="{09A3C34A-08DF-49B3-B554-523400B207C3}"/>
    <dgm:cxn modelId="{6627B95E-B4A9-4AFE-8229-FFDDBBB43A20}" type="presOf" srcId="{9009ABF5-1276-41F6-9DD0-91FFC8C71E77}" destId="{5319C084-F562-4AFA-B3DF-FBEFDF194647}" srcOrd="0" destOrd="0" presId="urn:microsoft.com/office/officeart/2005/8/layout/chevron2"/>
    <dgm:cxn modelId="{DA15F3BC-788F-4FEC-AAED-FA37FAA90955}" srcId="{B711F6EE-6686-48BD-BDF0-A14F8097B738}" destId="{5A7E8A77-98F7-4449-A8FB-66A2896CE58D}" srcOrd="0" destOrd="0" parTransId="{B50E1149-088B-461D-A4AF-1F0C1E6520E7}" sibTransId="{060D051D-F7AC-468B-A879-EC7E7972040A}"/>
    <dgm:cxn modelId="{5AEB637F-78E6-456E-AD4D-A7B7BE3D9D72}" type="presOf" srcId="{0E791DE6-F048-4034-86FE-0A56F33BF584}" destId="{1E32F0F8-9757-43DF-99A6-8113A9818C36}" srcOrd="0" destOrd="0" presId="urn:microsoft.com/office/officeart/2005/8/layout/chevron2"/>
    <dgm:cxn modelId="{3398BDD4-77AE-4605-AF36-05E4D921E012}" srcId="{BDC90882-301C-4987-9033-2044F395C8D8}" destId="{82845821-6E8B-4A33-AADA-47508A5D4DAB}" srcOrd="4" destOrd="0" parTransId="{5925666D-04AC-460C-AF3C-A89C52169B01}" sibTransId="{C33D81D7-325E-4F11-8F45-2A258AAAA86A}"/>
    <dgm:cxn modelId="{354DA4CA-F0C7-458F-A488-8EC636EF2042}" type="presOf" srcId="{5F33253E-F512-44EA-8914-6856390E985F}" destId="{85CC256A-2BFC-4210-80CF-D97F06577AAE}" srcOrd="0" destOrd="0" presId="urn:microsoft.com/office/officeart/2005/8/layout/chevron2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0CC28C29-5CD2-45DD-9B26-16C9073AEB71}" type="presOf" srcId="{82845821-6E8B-4A33-AADA-47508A5D4DAB}" destId="{B1771C88-FFA2-46AC-B437-77B5A9B89B6E}" srcOrd="0" destOrd="0" presId="urn:microsoft.com/office/officeart/2005/8/layout/chevron2"/>
    <dgm:cxn modelId="{825278A6-2BD0-4B09-A2D2-17FFE4949AAD}" type="presOf" srcId="{0EC8CF94-D60C-416F-B0C3-A885880DD0B5}" destId="{207B2A49-707A-4A1F-A488-334A7C2133F4}" srcOrd="0" destOrd="0" presId="urn:microsoft.com/office/officeart/2005/8/layout/chevron2"/>
    <dgm:cxn modelId="{A12E8BF4-0566-4E92-98B4-30617A45DAEE}" srcId="{BDC90882-301C-4987-9033-2044F395C8D8}" destId="{0EC8CF94-D60C-416F-B0C3-A885880DD0B5}" srcOrd="1" destOrd="0" parTransId="{3765331B-81FF-4198-A702-75F0AA10A49A}" sibTransId="{680F7251-B856-4DD1-8E60-B34EBF423653}"/>
    <dgm:cxn modelId="{378DE4E1-B823-44F7-B6E4-12BFB1560B4B}" type="presOf" srcId="{C4753957-47C5-4DE4-9055-069D90802C08}" destId="{C97AEFA7-1B64-4952-996E-DFECDEB1822F}" srcOrd="0" destOrd="0" presId="urn:microsoft.com/office/officeart/2005/8/layout/chevron2"/>
    <dgm:cxn modelId="{75480256-CA50-4351-B005-F145E361925C}" srcId="{BDC90882-301C-4987-9033-2044F395C8D8}" destId="{CF0E95E8-0A92-4CFE-B3BF-DF759B379FC3}" srcOrd="5" destOrd="0" parTransId="{A418E6C2-2AC9-41BE-BB05-02E6CFD98641}" sibTransId="{D6A5B549-8A7B-40E9-9895-449F9195EB5B}"/>
    <dgm:cxn modelId="{39943298-CB9D-4186-9A5B-7AE499F19C19}" srcId="{BDC90882-301C-4987-9033-2044F395C8D8}" destId="{9009ABF5-1276-41F6-9DD0-91FFC8C71E77}" srcOrd="3" destOrd="0" parTransId="{31827EC2-D67C-4C52-AAD4-EB0BB9AC6AC1}" sibTransId="{F48A58B0-F0C5-4400-BC70-65E71E61A165}"/>
    <dgm:cxn modelId="{A117A764-BBF4-4C17-A140-17572DE52F69}" type="presOf" srcId="{5A7E8A77-98F7-4449-A8FB-66A2896CE58D}" destId="{31561BA6-0EA0-4656-9593-80D1BF308F1A}" srcOrd="0" destOrd="0" presId="urn:microsoft.com/office/officeart/2005/8/layout/chevron2"/>
    <dgm:cxn modelId="{34308167-E207-4F58-AE32-BA86F50600D2}" srcId="{CF0E95E8-0A92-4CFE-B3BF-DF759B379FC3}" destId="{5F33253E-F512-44EA-8914-6856390E985F}" srcOrd="0" destOrd="0" parTransId="{189DA8A8-9E91-4A28-81EE-BDE421FD60D6}" sibTransId="{A2FC8D5A-E391-41EF-ADD5-75680CEBFDD2}"/>
    <dgm:cxn modelId="{8CA5A96B-BE80-4867-8303-91F722C4A4A6}" type="presOf" srcId="{CF0E95E8-0A92-4CFE-B3BF-DF759B379FC3}" destId="{030AC6ED-B3A7-45A7-BA71-1301B3A452D2}" srcOrd="0" destOrd="0" presId="urn:microsoft.com/office/officeart/2005/8/layout/chevron2"/>
    <dgm:cxn modelId="{631D8007-DFDA-4341-955E-2BEC9FA5C763}" type="presOf" srcId="{B2FC6C9C-18BB-4DB2-8AD4-97D89F2C7FC0}" destId="{2944EF50-6616-442F-8BB7-231A6C496B5E}" srcOrd="0" destOrd="0" presId="urn:microsoft.com/office/officeart/2005/8/layout/chevron2"/>
    <dgm:cxn modelId="{3DC69747-03BD-400B-B7F8-67BAAABD82E7}" srcId="{82845821-6E8B-4A33-AADA-47508A5D4DAB}" destId="{ACD07F7B-6C8B-4E33-B96D-6A79B5A6BBC7}" srcOrd="0" destOrd="0" parTransId="{66ED9BAB-C5DB-476D-927C-4A55F125BF91}" sibTransId="{5968C336-1396-4F0E-80AF-28D3199CA40A}"/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7087FAA8-06A6-4EF7-BC11-53BAE5D95DF5}" type="presParOf" srcId="{C462FC85-0769-4334-8797-133ADB982AE4}" destId="{0CDE14B9-EFC4-4DED-98F6-FE1E0E3ADB49}" srcOrd="0" destOrd="0" presId="urn:microsoft.com/office/officeart/2005/8/layout/chevron2"/>
    <dgm:cxn modelId="{41129ADF-AD5E-4209-85BA-D01ADAC5C23F}" type="presParOf" srcId="{0CDE14B9-EFC4-4DED-98F6-FE1E0E3ADB49}" destId="{1E32F0F8-9757-43DF-99A6-8113A9818C36}" srcOrd="0" destOrd="0" presId="urn:microsoft.com/office/officeart/2005/8/layout/chevron2"/>
    <dgm:cxn modelId="{DC528DD8-A01A-4573-B850-D47B35478007}" type="presParOf" srcId="{0CDE14B9-EFC4-4DED-98F6-FE1E0E3ADB49}" destId="{113BA198-FA42-4D57-B5F3-3F5243D5E969}" srcOrd="1" destOrd="0" presId="urn:microsoft.com/office/officeart/2005/8/layout/chevron2"/>
    <dgm:cxn modelId="{A9498BD6-B80D-4ABE-9645-0D2EEBBEE222}" type="presParOf" srcId="{C462FC85-0769-4334-8797-133ADB982AE4}" destId="{ACDF224B-4343-46A8-BF3D-B9FA8EB571FE}" srcOrd="1" destOrd="0" presId="urn:microsoft.com/office/officeart/2005/8/layout/chevron2"/>
    <dgm:cxn modelId="{85B94D4C-1D22-457A-8F42-768B06E89EB7}" type="presParOf" srcId="{C462FC85-0769-4334-8797-133ADB982AE4}" destId="{4E26867B-2969-48C9-A08E-802B107A4D93}" srcOrd="2" destOrd="0" presId="urn:microsoft.com/office/officeart/2005/8/layout/chevron2"/>
    <dgm:cxn modelId="{BB2FFA2F-B3F8-49A7-AE33-BC6B91D4D5DC}" type="presParOf" srcId="{4E26867B-2969-48C9-A08E-802B107A4D93}" destId="{207B2A49-707A-4A1F-A488-334A7C2133F4}" srcOrd="0" destOrd="0" presId="urn:microsoft.com/office/officeart/2005/8/layout/chevron2"/>
    <dgm:cxn modelId="{15D7E1D0-43FB-4D13-BB09-D82B048455D7}" type="presParOf" srcId="{4E26867B-2969-48C9-A08E-802B107A4D93}" destId="{2944EF50-6616-442F-8BB7-231A6C496B5E}" srcOrd="1" destOrd="0" presId="urn:microsoft.com/office/officeart/2005/8/layout/chevron2"/>
    <dgm:cxn modelId="{DB4C4CB4-5665-4859-AC3F-73E986545A6B}" type="presParOf" srcId="{C462FC85-0769-4334-8797-133ADB982AE4}" destId="{88A96DFB-9F8D-401F-93A7-FF5628109EEA}" srcOrd="3" destOrd="0" presId="urn:microsoft.com/office/officeart/2005/8/layout/chevron2"/>
    <dgm:cxn modelId="{1DEEE798-1AF1-4E1D-ADE6-0B596E06638F}" type="presParOf" srcId="{C462FC85-0769-4334-8797-133ADB982AE4}" destId="{164EDF45-DCDF-4F6F-A15B-5BA5772209CA}" srcOrd="4" destOrd="0" presId="urn:microsoft.com/office/officeart/2005/8/layout/chevron2"/>
    <dgm:cxn modelId="{154B562F-C00E-4560-BFF5-64DB53101EE2}" type="presParOf" srcId="{164EDF45-DCDF-4F6F-A15B-5BA5772209CA}" destId="{F0CB3FBB-F207-4562-B11B-897E38FEC919}" srcOrd="0" destOrd="0" presId="urn:microsoft.com/office/officeart/2005/8/layout/chevron2"/>
    <dgm:cxn modelId="{EC23AB91-7A0B-4D7E-BA90-8B4001A4B6C1}" type="presParOf" srcId="{164EDF45-DCDF-4F6F-A15B-5BA5772209CA}" destId="{31561BA6-0EA0-4656-9593-80D1BF308F1A}" srcOrd="1" destOrd="0" presId="urn:microsoft.com/office/officeart/2005/8/layout/chevron2"/>
    <dgm:cxn modelId="{EBA744CF-0258-4679-B4FE-7CB1DDC109FF}" type="presParOf" srcId="{C462FC85-0769-4334-8797-133ADB982AE4}" destId="{78D912F2-6FF7-4E10-BCBB-EE34715DF895}" srcOrd="5" destOrd="0" presId="urn:microsoft.com/office/officeart/2005/8/layout/chevron2"/>
    <dgm:cxn modelId="{F3A6191F-6657-475A-8029-91B67898A768}" type="presParOf" srcId="{C462FC85-0769-4334-8797-133ADB982AE4}" destId="{C7D27518-72AC-430D-9371-DDBB4220BABF}" srcOrd="6" destOrd="0" presId="urn:microsoft.com/office/officeart/2005/8/layout/chevron2"/>
    <dgm:cxn modelId="{D1118F48-9CA6-488C-9FD0-4F9D2EB715C3}" type="presParOf" srcId="{C7D27518-72AC-430D-9371-DDBB4220BABF}" destId="{5319C084-F562-4AFA-B3DF-FBEFDF194647}" srcOrd="0" destOrd="0" presId="urn:microsoft.com/office/officeart/2005/8/layout/chevron2"/>
    <dgm:cxn modelId="{1A5409FB-2910-42C2-8ADD-015322B8C7C5}" type="presParOf" srcId="{C7D27518-72AC-430D-9371-DDBB4220BABF}" destId="{C97AEFA7-1B64-4952-996E-DFECDEB1822F}" srcOrd="1" destOrd="0" presId="urn:microsoft.com/office/officeart/2005/8/layout/chevron2"/>
    <dgm:cxn modelId="{4F6D4C67-AEE9-4D3D-9FD6-C6DD962E5AB1}" type="presParOf" srcId="{C462FC85-0769-4334-8797-133ADB982AE4}" destId="{3D7CD4ED-D156-4949-A0DB-08F925E02A69}" srcOrd="7" destOrd="0" presId="urn:microsoft.com/office/officeart/2005/8/layout/chevron2"/>
    <dgm:cxn modelId="{5479ED0C-2BEA-4AE9-A440-204E57DDE37E}" type="presParOf" srcId="{C462FC85-0769-4334-8797-133ADB982AE4}" destId="{8D08A086-97C3-45D2-9C53-5F58C9CAD0B8}" srcOrd="8" destOrd="0" presId="urn:microsoft.com/office/officeart/2005/8/layout/chevron2"/>
    <dgm:cxn modelId="{564B3806-BBC5-4F88-87E0-28558F589282}" type="presParOf" srcId="{8D08A086-97C3-45D2-9C53-5F58C9CAD0B8}" destId="{B1771C88-FFA2-46AC-B437-77B5A9B89B6E}" srcOrd="0" destOrd="0" presId="urn:microsoft.com/office/officeart/2005/8/layout/chevron2"/>
    <dgm:cxn modelId="{F8849384-B5DF-4C3D-86F7-A571AFE97F8B}" type="presParOf" srcId="{8D08A086-97C3-45D2-9C53-5F58C9CAD0B8}" destId="{B7B67C29-93CA-4CCD-A431-743BD08F06A3}" srcOrd="1" destOrd="0" presId="urn:microsoft.com/office/officeart/2005/8/layout/chevron2"/>
    <dgm:cxn modelId="{031F4BD8-52C4-4C2B-8C39-86CD9C315F08}" type="presParOf" srcId="{C462FC85-0769-4334-8797-133ADB982AE4}" destId="{EFF7827E-C21B-4545-BBD7-7B27E6AEE430}" srcOrd="9" destOrd="0" presId="urn:microsoft.com/office/officeart/2005/8/layout/chevron2"/>
    <dgm:cxn modelId="{948F4130-522B-43CC-90CF-6CA9F896926C}" type="presParOf" srcId="{C462FC85-0769-4334-8797-133ADB982AE4}" destId="{D43828C8-D3B7-48B1-9810-07A26AE67DF9}" srcOrd="10" destOrd="0" presId="urn:microsoft.com/office/officeart/2005/8/layout/chevron2"/>
    <dgm:cxn modelId="{2C18BC4E-2EAE-4A63-825F-EA1D923A2A3F}" type="presParOf" srcId="{D43828C8-D3B7-48B1-9810-07A26AE67DF9}" destId="{030AC6ED-B3A7-45A7-BA71-1301B3A452D2}" srcOrd="0" destOrd="0" presId="urn:microsoft.com/office/officeart/2005/8/layout/chevron2"/>
    <dgm:cxn modelId="{A236FF48-9234-4080-8EAB-81AD6797FE7E}" type="presParOf" srcId="{D43828C8-D3B7-48B1-9810-07A26AE67DF9}" destId="{85CC256A-2BFC-4210-80CF-D97F06577AA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7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Specify Values for Template Parameters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dialog box, enter the values for the parameters as shown in the following table: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BA198-FA42-4D57-B5F3-3F5243D5E969}" type="pres">
      <dgm:prSet presAssocID="{0E791DE6-F048-4034-86FE-0A56F33BF584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22FF52D8-3486-4684-95BB-218AE0E9B99A}" type="presOf" srcId="{0E791DE6-F048-4034-86FE-0A56F33BF584}" destId="{1E32F0F8-9757-43DF-99A6-8113A9818C36}" srcOrd="0" destOrd="0" presId="urn:microsoft.com/office/officeart/2005/8/layout/chevron2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D29C4106-994A-4C83-AB22-66CCD0819F11}" type="presOf" srcId="{0E40C2B0-576D-4730-9668-B4CDBA448F0D}" destId="{113BA198-FA42-4D57-B5F3-3F5243D5E969}" srcOrd="0" destOrd="0" presId="urn:microsoft.com/office/officeart/2005/8/layout/chevron2"/>
    <dgm:cxn modelId="{F3546201-C767-4F16-B311-C149717D0C0F}" type="presOf" srcId="{BDC90882-301C-4987-9033-2044F395C8D8}" destId="{C462FC85-0769-4334-8797-133ADB982AE4}" srcOrd="0" destOrd="0" presId="urn:microsoft.com/office/officeart/2005/8/layout/chevron2"/>
    <dgm:cxn modelId="{2A1DD8F2-0834-466B-BA42-D267F07624A7}" type="presParOf" srcId="{C462FC85-0769-4334-8797-133ADB982AE4}" destId="{0CDE14B9-EFC4-4DED-98F6-FE1E0E3ADB49}" srcOrd="0" destOrd="0" presId="urn:microsoft.com/office/officeart/2005/8/layout/chevron2"/>
    <dgm:cxn modelId="{84222C7D-97D6-4F78-B872-26990EBE5026}" type="presParOf" srcId="{0CDE14B9-EFC4-4DED-98F6-FE1E0E3ADB49}" destId="{1E32F0F8-9757-43DF-99A6-8113A9818C36}" srcOrd="0" destOrd="0" presId="urn:microsoft.com/office/officeart/2005/8/layout/chevron2"/>
    <dgm:cxn modelId="{558182CB-4A55-4021-9AC1-FB9B588BD951}" type="presParOf" srcId="{0CDE14B9-EFC4-4DED-98F6-FE1E0E3ADB49}" destId="{113BA198-FA42-4D57-B5F3-3F5243D5E96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8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After entering these details, click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OK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DE14B9-EFC4-4DED-98F6-FE1E0E3ADB49}" type="pres">
      <dgm:prSet presAssocID="{0E791DE6-F048-4034-86FE-0A56F33BF584}" presName="composite" presStyleCnt="0"/>
      <dgm:spPr/>
      <dgm:t>
        <a:bodyPr/>
        <a:lstStyle/>
        <a:p>
          <a:endParaRPr lang="en-US"/>
        </a:p>
      </dgm:t>
    </dgm:pt>
    <dgm:pt modelId="{1E32F0F8-9757-43DF-99A6-8113A9818C36}" type="pres">
      <dgm:prSet presAssocID="{0E791DE6-F048-4034-86FE-0A56F33BF584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BA198-FA42-4D57-B5F3-3F5243D5E969}" type="pres">
      <dgm:prSet presAssocID="{0E791DE6-F048-4034-86FE-0A56F33BF584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72D3B28C-DF96-433E-A9EE-5532222F78C2}" type="presOf" srcId="{0E791DE6-F048-4034-86FE-0A56F33BF584}" destId="{1E32F0F8-9757-43DF-99A6-8113A9818C36}" srcOrd="0" destOrd="0" presId="urn:microsoft.com/office/officeart/2005/8/layout/chevron2"/>
    <dgm:cxn modelId="{582DA8EE-D909-44B7-A1E8-B166BBAB53DC}" type="presOf" srcId="{0E40C2B0-576D-4730-9668-B4CDBA448F0D}" destId="{113BA198-FA42-4D57-B5F3-3F5243D5E969}" srcOrd="0" destOrd="0" presId="urn:microsoft.com/office/officeart/2005/8/layout/chevron2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7537D4D4-0053-4DC3-AF80-71C716104872}" type="presOf" srcId="{BDC90882-301C-4987-9033-2044F395C8D8}" destId="{C462FC85-0769-4334-8797-133ADB982AE4}" srcOrd="0" destOrd="0" presId="urn:microsoft.com/office/officeart/2005/8/layout/chevron2"/>
    <dgm:cxn modelId="{28DEC62F-72E2-40DA-AD1B-AEB6626EEA3E}" type="presParOf" srcId="{C462FC85-0769-4334-8797-133ADB982AE4}" destId="{0CDE14B9-EFC4-4DED-98F6-FE1E0E3ADB49}" srcOrd="0" destOrd="0" presId="urn:microsoft.com/office/officeart/2005/8/layout/chevron2"/>
    <dgm:cxn modelId="{E273A988-137B-4C95-9FBD-20CBFA3BF19A}" type="presParOf" srcId="{0CDE14B9-EFC4-4DED-98F6-FE1E0E3ADB49}" destId="{1E32F0F8-9757-43DF-99A6-8113A9818C36}" srcOrd="0" destOrd="0" presId="urn:microsoft.com/office/officeart/2005/8/layout/chevron2"/>
    <dgm:cxn modelId="{FD537110-81A1-479E-8A46-9477446107C9}" type="presParOf" srcId="{0CDE14B9-EFC4-4DED-98F6-FE1E0E3ADB49}" destId="{113BA198-FA42-4D57-B5F3-3F5243D5E96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9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In the Query Editor, replace the </a:t>
          </a:r>
          <a:r>
            <a:rPr lang="en-US" sz="1600" dirty="0" smtClean="0">
              <a:latin typeface="Courier New" pitchFamily="49" charset="0"/>
              <a:cs typeface="Courier New" pitchFamily="49" charset="0"/>
            </a:rPr>
            <a:t>SELECT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statement with the following statement: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BA198-FA42-4D57-B5F3-3F5243D5E969}" type="pres">
      <dgm:prSet presAssocID="{0E791DE6-F048-4034-86FE-0A56F33BF584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D8B624D7-7016-44BC-A00A-F0478986D8C6}" type="presOf" srcId="{BDC90882-301C-4987-9033-2044F395C8D8}" destId="{C462FC85-0769-4334-8797-133ADB982AE4}" srcOrd="0" destOrd="0" presId="urn:microsoft.com/office/officeart/2005/8/layout/chevron2"/>
    <dgm:cxn modelId="{4E5D21D6-888C-4833-AE75-C8A8512FE8A3}" type="presOf" srcId="{0E791DE6-F048-4034-86FE-0A56F33BF584}" destId="{1E32F0F8-9757-43DF-99A6-8113A9818C36}" srcOrd="0" destOrd="0" presId="urn:microsoft.com/office/officeart/2005/8/layout/chevron2"/>
    <dgm:cxn modelId="{B96AD576-E708-4DEE-87AD-48ED2547DB3B}" type="presOf" srcId="{0E40C2B0-576D-4730-9668-B4CDBA448F0D}" destId="{113BA198-FA42-4D57-B5F3-3F5243D5E969}" srcOrd="0" destOrd="0" presId="urn:microsoft.com/office/officeart/2005/8/layout/chevron2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C3495456-F779-4E6C-84ED-D3BE8CA22801}" type="presParOf" srcId="{C462FC85-0769-4334-8797-133ADB982AE4}" destId="{0CDE14B9-EFC4-4DED-98F6-FE1E0E3ADB49}" srcOrd="0" destOrd="0" presId="urn:microsoft.com/office/officeart/2005/8/layout/chevron2"/>
    <dgm:cxn modelId="{03154AF3-DEC8-474C-A225-423D57DD2B45}" type="presParOf" srcId="{0CDE14B9-EFC4-4DED-98F6-FE1E0E3ADB49}" destId="{1E32F0F8-9757-43DF-99A6-8113A9818C36}" srcOrd="0" destOrd="0" presId="urn:microsoft.com/office/officeart/2005/8/layout/chevron2"/>
    <dgm:cxn modelId="{FB02EAC1-5848-4EF6-9066-A60262DB688B}" type="presParOf" srcId="{0CDE14B9-EFC4-4DED-98F6-FE1E0E3ADB49}" destId="{113BA198-FA42-4D57-B5F3-3F5243D5E96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10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To test the syntax, on the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Query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menu, click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Parse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. If an error message is returned, compare the statements with the information and correct as needed.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0EC8CF94-D60C-416F-B0C3-A885880DD0B5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11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3765331B-81FF-4198-A702-75F0AA10A49A}" type="parTrans" cxnId="{A12E8BF4-0566-4E92-98B4-30617A45DAEE}">
      <dgm:prSet/>
      <dgm:spPr/>
      <dgm:t>
        <a:bodyPr/>
        <a:lstStyle/>
        <a:p>
          <a:endParaRPr lang="en-US"/>
        </a:p>
      </dgm:t>
    </dgm:pt>
    <dgm:pt modelId="{680F7251-B856-4DD1-8E60-B34EBF423653}" type="sibTrans" cxnId="{A12E8BF4-0566-4E92-98B4-30617A45DAEE}">
      <dgm:prSet/>
      <dgm:spPr/>
      <dgm:t>
        <a:bodyPr/>
        <a:lstStyle/>
        <a:p>
          <a:endParaRPr lang="en-US"/>
        </a:p>
      </dgm:t>
    </dgm:pt>
    <dgm:pt modelId="{B2FC6C9C-18BB-4DB2-8AD4-97D89F2C7FC0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To create the procedure, from the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Query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menu, click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Execute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. The procedure is created as an object in the database.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E198D775-7E9F-4610-B496-82ABB935D33A}" type="parTrans" cxnId="{BC539591-A9C2-4C2C-83DE-31F98987473F}">
      <dgm:prSet/>
      <dgm:spPr/>
      <dgm:t>
        <a:bodyPr/>
        <a:lstStyle/>
        <a:p>
          <a:endParaRPr lang="en-US"/>
        </a:p>
      </dgm:t>
    </dgm:pt>
    <dgm:pt modelId="{09A3C34A-08DF-49B3-B554-523400B207C3}" type="sibTrans" cxnId="{BC539591-A9C2-4C2C-83DE-31F98987473F}">
      <dgm:prSet/>
      <dgm:spPr/>
      <dgm:t>
        <a:bodyPr/>
        <a:lstStyle/>
        <a:p>
          <a:endParaRPr lang="en-US"/>
        </a:p>
      </dgm:t>
    </dgm:pt>
    <dgm:pt modelId="{B711F6EE-6686-48BD-BDF0-A14F8097B738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12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476EE89A-FE03-4A7A-BE76-1B1292583187}" type="parTrans" cxnId="{7BF35EAB-C43C-4A75-AAA6-65DD57D620B8}">
      <dgm:prSet/>
      <dgm:spPr/>
      <dgm:t>
        <a:bodyPr/>
        <a:lstStyle/>
        <a:p>
          <a:endParaRPr lang="en-US"/>
        </a:p>
      </dgm:t>
    </dgm:pt>
    <dgm:pt modelId="{38290BC8-1D05-44E3-A90A-69542D06054D}" type="sibTrans" cxnId="{7BF35EAB-C43C-4A75-AAA6-65DD57D620B8}">
      <dgm:prSet/>
      <dgm:spPr/>
      <dgm:t>
        <a:bodyPr/>
        <a:lstStyle/>
        <a:p>
          <a:endParaRPr lang="en-US"/>
        </a:p>
      </dgm:t>
    </dgm:pt>
    <dgm:pt modelId="{5A7E8A77-98F7-4449-A8FB-66A2896CE58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To see the procedure listed in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Object Explorer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, right-click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Stored Procedures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and select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Refresh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B50E1149-088B-461D-A4AF-1F0C1E6520E7}" type="parTrans" cxnId="{DA15F3BC-788F-4FEC-AAED-FA37FAA90955}">
      <dgm:prSet/>
      <dgm:spPr/>
      <dgm:t>
        <a:bodyPr/>
        <a:lstStyle/>
        <a:p>
          <a:endParaRPr lang="en-US"/>
        </a:p>
      </dgm:t>
    </dgm:pt>
    <dgm:pt modelId="{060D051D-F7AC-468B-A879-EC7E7972040A}" type="sibTrans" cxnId="{DA15F3BC-788F-4FEC-AAED-FA37FAA90955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DE14B9-EFC4-4DED-98F6-FE1E0E3ADB49}" type="pres">
      <dgm:prSet presAssocID="{0E791DE6-F048-4034-86FE-0A56F33BF584}" presName="composite" presStyleCnt="0"/>
      <dgm:spPr/>
      <dgm:t>
        <a:bodyPr/>
        <a:lstStyle/>
        <a:p>
          <a:endParaRPr lang="en-US"/>
        </a:p>
      </dgm:t>
    </dgm:pt>
    <dgm:pt modelId="{1E32F0F8-9757-43DF-99A6-8113A9818C36}" type="pres">
      <dgm:prSet presAssocID="{0E791DE6-F048-4034-86FE-0A56F33BF584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BA198-FA42-4D57-B5F3-3F5243D5E969}" type="pres">
      <dgm:prSet presAssocID="{0E791DE6-F048-4034-86FE-0A56F33BF584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F224B-4343-46A8-BF3D-B9FA8EB571FE}" type="pres">
      <dgm:prSet presAssocID="{74AAFF65-3F63-426C-B594-A2FBFDD1A493}" presName="sp" presStyleCnt="0"/>
      <dgm:spPr/>
      <dgm:t>
        <a:bodyPr/>
        <a:lstStyle/>
        <a:p>
          <a:endParaRPr lang="en-US"/>
        </a:p>
      </dgm:t>
    </dgm:pt>
    <dgm:pt modelId="{4E26867B-2969-48C9-A08E-802B107A4D93}" type="pres">
      <dgm:prSet presAssocID="{0EC8CF94-D60C-416F-B0C3-A885880DD0B5}" presName="composite" presStyleCnt="0"/>
      <dgm:spPr/>
      <dgm:t>
        <a:bodyPr/>
        <a:lstStyle/>
        <a:p>
          <a:endParaRPr lang="en-US"/>
        </a:p>
      </dgm:t>
    </dgm:pt>
    <dgm:pt modelId="{207B2A49-707A-4A1F-A488-334A7C2133F4}" type="pres">
      <dgm:prSet presAssocID="{0EC8CF94-D60C-416F-B0C3-A885880DD0B5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4EF50-6616-442F-8BB7-231A6C496B5E}" type="pres">
      <dgm:prSet presAssocID="{0EC8CF94-D60C-416F-B0C3-A885880DD0B5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A96DFB-9F8D-401F-93A7-FF5628109EEA}" type="pres">
      <dgm:prSet presAssocID="{680F7251-B856-4DD1-8E60-B34EBF423653}" presName="sp" presStyleCnt="0"/>
      <dgm:spPr/>
      <dgm:t>
        <a:bodyPr/>
        <a:lstStyle/>
        <a:p>
          <a:endParaRPr lang="en-US"/>
        </a:p>
      </dgm:t>
    </dgm:pt>
    <dgm:pt modelId="{164EDF45-DCDF-4F6F-A15B-5BA5772209CA}" type="pres">
      <dgm:prSet presAssocID="{B711F6EE-6686-48BD-BDF0-A14F8097B738}" presName="composite" presStyleCnt="0"/>
      <dgm:spPr/>
      <dgm:t>
        <a:bodyPr/>
        <a:lstStyle/>
        <a:p>
          <a:endParaRPr lang="en-US"/>
        </a:p>
      </dgm:t>
    </dgm:pt>
    <dgm:pt modelId="{F0CB3FBB-F207-4562-B11B-897E38FEC919}" type="pres">
      <dgm:prSet presAssocID="{B711F6EE-6686-48BD-BDF0-A14F8097B738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561BA6-0EA0-4656-9593-80D1BF308F1A}" type="pres">
      <dgm:prSet presAssocID="{B711F6EE-6686-48BD-BDF0-A14F8097B738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15F3BC-788F-4FEC-AAED-FA37FAA90955}" srcId="{B711F6EE-6686-48BD-BDF0-A14F8097B738}" destId="{5A7E8A77-98F7-4449-A8FB-66A2896CE58D}" srcOrd="0" destOrd="0" parTransId="{B50E1149-088B-461D-A4AF-1F0C1E6520E7}" sibTransId="{060D051D-F7AC-468B-A879-EC7E7972040A}"/>
    <dgm:cxn modelId="{6F728C9D-3E4D-47C5-859C-8FD7C95024CB}" type="presOf" srcId="{5A7E8A77-98F7-4449-A8FB-66A2896CE58D}" destId="{31561BA6-0EA0-4656-9593-80D1BF308F1A}" srcOrd="0" destOrd="0" presId="urn:microsoft.com/office/officeart/2005/8/layout/chevron2"/>
    <dgm:cxn modelId="{02529070-7351-4B54-A582-1A48A00E6B29}" type="presOf" srcId="{B711F6EE-6686-48BD-BDF0-A14F8097B738}" destId="{F0CB3FBB-F207-4562-B11B-897E38FEC919}" srcOrd="0" destOrd="0" presId="urn:microsoft.com/office/officeart/2005/8/layout/chevron2"/>
    <dgm:cxn modelId="{9FC101E2-F642-4CA6-8C10-C90BB8C59B28}" type="presOf" srcId="{0E40C2B0-576D-4730-9668-B4CDBA448F0D}" destId="{113BA198-FA42-4D57-B5F3-3F5243D5E969}" srcOrd="0" destOrd="0" presId="urn:microsoft.com/office/officeart/2005/8/layout/chevron2"/>
    <dgm:cxn modelId="{7BF35EAB-C43C-4A75-AAA6-65DD57D620B8}" srcId="{BDC90882-301C-4987-9033-2044F395C8D8}" destId="{B711F6EE-6686-48BD-BDF0-A14F8097B738}" srcOrd="2" destOrd="0" parTransId="{476EE89A-FE03-4A7A-BE76-1B1292583187}" sibTransId="{38290BC8-1D05-44E3-A90A-69542D06054D}"/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32ECB4F9-7B4A-4CC7-8070-45FB70654C99}" type="presOf" srcId="{0EC8CF94-D60C-416F-B0C3-A885880DD0B5}" destId="{207B2A49-707A-4A1F-A488-334A7C2133F4}" srcOrd="0" destOrd="0" presId="urn:microsoft.com/office/officeart/2005/8/layout/chevron2"/>
    <dgm:cxn modelId="{4EA91431-4AE5-4323-B6B3-9BF9D8BF4F6C}" type="presOf" srcId="{0E791DE6-F048-4034-86FE-0A56F33BF584}" destId="{1E32F0F8-9757-43DF-99A6-8113A9818C36}" srcOrd="0" destOrd="0" presId="urn:microsoft.com/office/officeart/2005/8/layout/chevron2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BE02888B-D504-4FC4-9E66-499250676EBC}" type="presOf" srcId="{B2FC6C9C-18BB-4DB2-8AD4-97D89F2C7FC0}" destId="{2944EF50-6616-442F-8BB7-231A6C496B5E}" srcOrd="0" destOrd="0" presId="urn:microsoft.com/office/officeart/2005/8/layout/chevron2"/>
    <dgm:cxn modelId="{A12E8BF4-0566-4E92-98B4-30617A45DAEE}" srcId="{BDC90882-301C-4987-9033-2044F395C8D8}" destId="{0EC8CF94-D60C-416F-B0C3-A885880DD0B5}" srcOrd="1" destOrd="0" parTransId="{3765331B-81FF-4198-A702-75F0AA10A49A}" sibTransId="{680F7251-B856-4DD1-8E60-B34EBF423653}"/>
    <dgm:cxn modelId="{32C1708B-BC6C-49BF-9623-B5C68FCDED39}" type="presOf" srcId="{BDC90882-301C-4987-9033-2044F395C8D8}" destId="{C462FC85-0769-4334-8797-133ADB982AE4}" srcOrd="0" destOrd="0" presId="urn:microsoft.com/office/officeart/2005/8/layout/chevron2"/>
    <dgm:cxn modelId="{BC539591-A9C2-4C2C-83DE-31F98987473F}" srcId="{0EC8CF94-D60C-416F-B0C3-A885880DD0B5}" destId="{B2FC6C9C-18BB-4DB2-8AD4-97D89F2C7FC0}" srcOrd="0" destOrd="0" parTransId="{E198D775-7E9F-4610-B496-82ABB935D33A}" sibTransId="{09A3C34A-08DF-49B3-B554-523400B207C3}"/>
    <dgm:cxn modelId="{7128B879-780B-480E-A098-7E4EC6F4A3E3}" type="presParOf" srcId="{C462FC85-0769-4334-8797-133ADB982AE4}" destId="{0CDE14B9-EFC4-4DED-98F6-FE1E0E3ADB49}" srcOrd="0" destOrd="0" presId="urn:microsoft.com/office/officeart/2005/8/layout/chevron2"/>
    <dgm:cxn modelId="{6C5C5314-F538-46B3-BE44-1DDD26043929}" type="presParOf" srcId="{0CDE14B9-EFC4-4DED-98F6-FE1E0E3ADB49}" destId="{1E32F0F8-9757-43DF-99A6-8113A9818C36}" srcOrd="0" destOrd="0" presId="urn:microsoft.com/office/officeart/2005/8/layout/chevron2"/>
    <dgm:cxn modelId="{1D60F9B9-7C82-4D22-9F00-0F48538AA2B1}" type="presParOf" srcId="{0CDE14B9-EFC4-4DED-98F6-FE1E0E3ADB49}" destId="{113BA198-FA42-4D57-B5F3-3F5243D5E969}" srcOrd="1" destOrd="0" presId="urn:microsoft.com/office/officeart/2005/8/layout/chevron2"/>
    <dgm:cxn modelId="{00DCFFEF-5879-49A7-9359-216289DE442B}" type="presParOf" srcId="{C462FC85-0769-4334-8797-133ADB982AE4}" destId="{ACDF224B-4343-46A8-BF3D-B9FA8EB571FE}" srcOrd="1" destOrd="0" presId="urn:microsoft.com/office/officeart/2005/8/layout/chevron2"/>
    <dgm:cxn modelId="{42CFD8C5-A854-476A-8692-0ABF0C3ED4D1}" type="presParOf" srcId="{C462FC85-0769-4334-8797-133ADB982AE4}" destId="{4E26867B-2969-48C9-A08E-802B107A4D93}" srcOrd="2" destOrd="0" presId="urn:microsoft.com/office/officeart/2005/8/layout/chevron2"/>
    <dgm:cxn modelId="{D8169BE1-722F-4D47-A5D1-4EF2BF35AD48}" type="presParOf" srcId="{4E26867B-2969-48C9-A08E-802B107A4D93}" destId="{207B2A49-707A-4A1F-A488-334A7C2133F4}" srcOrd="0" destOrd="0" presId="urn:microsoft.com/office/officeart/2005/8/layout/chevron2"/>
    <dgm:cxn modelId="{DBF6AB33-C7CE-45DB-8FFA-7DBFB8813E88}" type="presParOf" srcId="{4E26867B-2969-48C9-A08E-802B107A4D93}" destId="{2944EF50-6616-442F-8BB7-231A6C496B5E}" srcOrd="1" destOrd="0" presId="urn:microsoft.com/office/officeart/2005/8/layout/chevron2"/>
    <dgm:cxn modelId="{EDC67ED5-24BA-42D9-979B-A543DEEBD73C}" type="presParOf" srcId="{C462FC85-0769-4334-8797-133ADB982AE4}" destId="{88A96DFB-9F8D-401F-93A7-FF5628109EEA}" srcOrd="3" destOrd="0" presId="urn:microsoft.com/office/officeart/2005/8/layout/chevron2"/>
    <dgm:cxn modelId="{8ED16364-2204-4D3C-9D25-D7706206F92F}" type="presParOf" srcId="{C462FC85-0769-4334-8797-133ADB982AE4}" destId="{164EDF45-DCDF-4F6F-A15B-5BA5772209CA}" srcOrd="4" destOrd="0" presId="urn:microsoft.com/office/officeart/2005/8/layout/chevron2"/>
    <dgm:cxn modelId="{94185773-9416-456F-855C-BC7CDB852FDA}" type="presParOf" srcId="{164EDF45-DCDF-4F6F-A15B-5BA5772209CA}" destId="{F0CB3FBB-F207-4562-B11B-897E38FEC919}" srcOrd="0" destOrd="0" presId="urn:microsoft.com/office/officeart/2005/8/layout/chevron2"/>
    <dgm:cxn modelId="{7CF55F87-F93E-4A1B-987A-E91CBFFF999F}" type="presParOf" srcId="{164EDF45-DCDF-4F6F-A15B-5BA5772209CA}" destId="{31561BA6-0EA0-4656-9593-80D1BF308F1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400" b="1" dirty="0" smtClean="0">
              <a:latin typeface="Calibri" pitchFamily="34" charset="0"/>
              <a:cs typeface="Calibri" pitchFamily="34" charset="0"/>
            </a:rPr>
            <a:t>A view can be created using the </a:t>
          </a:r>
          <a:r>
            <a:rPr lang="en-US" sz="1400" b="1" dirty="0" smtClean="0">
              <a:latin typeface="Courier New" pitchFamily="49" charset="0"/>
              <a:cs typeface="Courier New" pitchFamily="49" charset="0"/>
            </a:rPr>
            <a:t>CREATE VIEW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 command.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View names must be unique and cannot be the same as the table names in the schema.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A view cannot be created on temporary tables.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ACF908AD-BEE5-4021-AA41-E00BD7C9238B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The </a:t>
          </a:r>
          <a:r>
            <a:rPr lang="en-US" sz="1400" b="1" dirty="0" smtClean="0">
              <a:latin typeface="Courier New" pitchFamily="49" charset="0"/>
              <a:cs typeface="Courier New" pitchFamily="49" charset="0"/>
            </a:rPr>
            <a:t>CREATE VIEW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 statement can include the </a:t>
          </a:r>
          <a:r>
            <a:rPr lang="en-US" sz="1400" b="1" dirty="0" smtClean="0">
              <a:latin typeface="Courier New" pitchFamily="49" charset="0"/>
              <a:cs typeface="Courier New" pitchFamily="49" charset="0"/>
            </a:rPr>
            <a:t>ORDER BY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 clause only if the </a:t>
          </a:r>
          <a:r>
            <a:rPr lang="en-US" sz="1400" b="1" dirty="0" smtClean="0">
              <a:latin typeface="Courier New" pitchFamily="49" charset="0"/>
              <a:cs typeface="Courier New" pitchFamily="49" charset="0"/>
            </a:rPr>
            <a:t>TOP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 keyword is used.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3F4C4D51-2B1C-48AB-8427-FF00F9B72100}" type="parTrans" cxnId="{F617DD40-16ED-43C8-8C45-8349791897C0}">
      <dgm:prSet/>
      <dgm:spPr/>
      <dgm:t>
        <a:bodyPr/>
        <a:lstStyle/>
        <a:p>
          <a:endParaRPr lang="en-US"/>
        </a:p>
      </dgm:t>
    </dgm:pt>
    <dgm:pt modelId="{A473C9CF-36B4-49B7-9081-1B9C59577168}" type="sibTrans" cxnId="{F617DD40-16ED-43C8-8C45-8349791897C0}">
      <dgm:prSet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A view cannot have a full-text index.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246689C4-6F96-4EC5-9609-1DF9B1589526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A view cannot contain the </a:t>
          </a:r>
          <a:r>
            <a:rPr lang="en-US" sz="1400" b="1" dirty="0" smtClean="0">
              <a:latin typeface="Courier New" pitchFamily="49" charset="0"/>
              <a:cs typeface="Courier New" pitchFamily="49" charset="0"/>
            </a:rPr>
            <a:t>DEFAULT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 definition.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C39F95BD-7228-41BD-9AE0-E1E5D50DB020}" type="parTrans" cxnId="{5832A219-F025-4B0C-86DC-923489D8F566}">
      <dgm:prSet/>
      <dgm:spPr/>
      <dgm:t>
        <a:bodyPr/>
        <a:lstStyle/>
        <a:p>
          <a:endParaRPr lang="en-US"/>
        </a:p>
      </dgm:t>
    </dgm:pt>
    <dgm:pt modelId="{1F16A108-6E15-4C4C-A273-B2882D5C50D9}" type="sibTrans" cxnId="{5832A219-F025-4B0C-86DC-923489D8F566}">
      <dgm:prSet/>
      <dgm:spPr/>
      <dgm:t>
        <a:bodyPr/>
        <a:lstStyle/>
        <a:p>
          <a:endParaRPr lang="en-US"/>
        </a:p>
      </dgm:t>
    </dgm:pt>
    <dgm:pt modelId="{A24890F2-EE3A-4697-AE38-2D0BAB9143CB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Views cannot reference more than 1024 columns.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211C1643-B809-4054-9EB5-7D5BF2331013}" type="parTrans" cxnId="{807A7F5D-5E0C-43A5-8388-E99256A52DB7}">
      <dgm:prSet/>
      <dgm:spPr/>
      <dgm:t>
        <a:bodyPr/>
        <a:lstStyle/>
        <a:p>
          <a:endParaRPr lang="en-US"/>
        </a:p>
      </dgm:t>
    </dgm:pt>
    <dgm:pt modelId="{D449EB7E-6757-4F66-A33F-38B2ED8A34A6}" type="sibTrans" cxnId="{807A7F5D-5E0C-43A5-8388-E99256A52DB7}">
      <dgm:prSet/>
      <dgm:spPr/>
      <dgm:t>
        <a:bodyPr/>
        <a:lstStyle/>
        <a:p>
          <a:endParaRPr lang="en-US"/>
        </a:p>
      </dgm:t>
    </dgm:pt>
    <dgm:pt modelId="{0698F29D-DD12-453E-87E4-CD96A2B158A1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The </a:t>
          </a:r>
          <a:r>
            <a:rPr lang="en-US" sz="1400" b="1" dirty="0" smtClean="0">
              <a:latin typeface="Courier New" pitchFamily="49" charset="0"/>
              <a:cs typeface="Courier New" pitchFamily="49" charset="0"/>
            </a:rPr>
            <a:t>CREATE VIEW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 statement cannot be combined with other Transact-SQL statements in a single batch.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94B0BFD9-8B93-43E6-A7B6-BA905A2CF156}" type="parTrans" cxnId="{7EC8F2F0-962D-4833-929B-2ADAE8B3B050}">
      <dgm:prSet/>
      <dgm:spPr/>
      <dgm:t>
        <a:bodyPr/>
        <a:lstStyle/>
        <a:p>
          <a:endParaRPr lang="en-US"/>
        </a:p>
      </dgm:t>
    </dgm:pt>
    <dgm:pt modelId="{8520D522-0AFA-42BB-8D2F-8C6DBF50FCFE}" type="sibTrans" cxnId="{7EC8F2F0-962D-4833-929B-2ADAE8B3B050}">
      <dgm:prSet/>
      <dgm:spPr/>
      <dgm:t>
        <a:bodyPr/>
        <a:lstStyle/>
        <a:p>
          <a:endParaRPr lang="en-US"/>
        </a:p>
      </dgm:t>
    </dgm:pt>
    <dgm:pt modelId="{820A6BC4-E54B-410D-9104-5F36D6EA086E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The </a:t>
          </a:r>
          <a:r>
            <a:rPr lang="en-US" sz="1400" b="1" dirty="0" smtClean="0">
              <a:latin typeface="Courier New" pitchFamily="49" charset="0"/>
              <a:cs typeface="Courier New" pitchFamily="49" charset="0"/>
            </a:rPr>
            <a:t>CREATE VIEW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 statement cannot include the </a:t>
          </a:r>
          <a:r>
            <a:rPr lang="en-US" sz="1400" b="1" dirty="0" smtClean="0">
              <a:latin typeface="Courier New" pitchFamily="49" charset="0"/>
              <a:cs typeface="Courier New" pitchFamily="49" charset="0"/>
            </a:rPr>
            <a:t>INTO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 keyword.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B6556B2B-F8FB-4DE6-95C4-6D54F6DAAE18}" type="parTrans" cxnId="{1967A1AF-BEB1-4DDC-AC95-C561DADB08E5}">
      <dgm:prSet/>
      <dgm:spPr/>
      <dgm:t>
        <a:bodyPr/>
        <a:lstStyle/>
        <a:p>
          <a:endParaRPr lang="en-US"/>
        </a:p>
      </dgm:t>
    </dgm:pt>
    <dgm:pt modelId="{BDE79A5B-B395-49B6-8BC5-C7F86C260884}" type="sibTrans" cxnId="{1967A1AF-BEB1-4DDC-AC95-C561DADB08E5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9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9" custScaleX="128571" custLinFactNeighborX="4766" custLinFactNeighborY="38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9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9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9" custScaleX="13053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9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9"/>
      <dgm:spPr/>
      <dgm:t>
        <a:bodyPr/>
        <a:lstStyle/>
        <a:p>
          <a:endParaRPr lang="en-US"/>
        </a:p>
      </dgm:t>
    </dgm:pt>
    <dgm:pt modelId="{EEBD306F-2B9A-4D2B-9193-3D815715E159}" type="pres">
      <dgm:prSet presAssocID="{AF1790DE-E36E-4506-8B4B-73498403BC3A}" presName="parentText" presStyleLbl="node1" presStyleIdx="2" presStyleCnt="9" custScaleX="1299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9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DBAD9B9-D831-41B3-A7AB-BA43EC772A23}" type="pres">
      <dgm:prSet presAssocID="{43FE062E-EA32-4A5A-A7FE-EEBE294F89F8}" presName="spaceBetweenRectangles" presStyleCnt="0"/>
      <dgm:spPr/>
    </dgm:pt>
    <dgm:pt modelId="{9FBB05F6-6B43-4838-BB56-D8204B1DFDBB}" type="pres">
      <dgm:prSet presAssocID="{92E0BEA3-0319-4FBB-8D06-F523A0F31AFE}" presName="parentLin" presStyleCnt="0"/>
      <dgm:spPr/>
    </dgm:pt>
    <dgm:pt modelId="{2F6DCFC7-B128-4075-85AB-63906F54F199}" type="pres">
      <dgm:prSet presAssocID="{92E0BEA3-0319-4FBB-8D06-F523A0F31AFE}" presName="parentLeftMargin" presStyleLbl="node1" presStyleIdx="2" presStyleCnt="9"/>
      <dgm:spPr/>
      <dgm:t>
        <a:bodyPr/>
        <a:lstStyle/>
        <a:p>
          <a:endParaRPr lang="en-US"/>
        </a:p>
      </dgm:t>
    </dgm:pt>
    <dgm:pt modelId="{EC1C5D96-D4E0-4B13-B90D-0A1CD7988876}" type="pres">
      <dgm:prSet presAssocID="{92E0BEA3-0319-4FBB-8D06-F523A0F31AFE}" presName="parentText" presStyleLbl="node1" presStyleIdx="3" presStyleCnt="9" custScaleX="1299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FDA66-0FF2-46F7-8CE5-9F46C70CC2C1}" type="pres">
      <dgm:prSet presAssocID="{92E0BEA3-0319-4FBB-8D06-F523A0F31AFE}" presName="negativeSpace" presStyleCnt="0"/>
      <dgm:spPr/>
    </dgm:pt>
    <dgm:pt modelId="{F50AFCC0-5C68-4512-ACDD-23FE4FACC4F8}" type="pres">
      <dgm:prSet presAssocID="{92E0BEA3-0319-4FBB-8D06-F523A0F31AFE}" presName="childText" presStyleLbl="conFgAcc1" presStyleIdx="3" presStyleCnt="9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6D7C75E7-980E-47BF-9C8D-00ACBC24A328}" type="pres">
      <dgm:prSet presAssocID="{657DD261-1631-46A3-88EF-36E266D51D4C}" presName="spaceBetweenRectangles" presStyleCnt="0"/>
      <dgm:spPr/>
    </dgm:pt>
    <dgm:pt modelId="{A95A0334-4C97-4DE8-A23B-974ACE57EEC7}" type="pres">
      <dgm:prSet presAssocID="{246689C4-6F96-4EC5-9609-1DF9B1589526}" presName="parentLin" presStyleCnt="0"/>
      <dgm:spPr/>
    </dgm:pt>
    <dgm:pt modelId="{381A60EF-0C43-4423-B991-350FA7A2C3C7}" type="pres">
      <dgm:prSet presAssocID="{246689C4-6F96-4EC5-9609-1DF9B1589526}" presName="parentLeftMargin" presStyleLbl="node1" presStyleIdx="3" presStyleCnt="9"/>
      <dgm:spPr/>
      <dgm:t>
        <a:bodyPr/>
        <a:lstStyle/>
        <a:p>
          <a:endParaRPr lang="en-US"/>
        </a:p>
      </dgm:t>
    </dgm:pt>
    <dgm:pt modelId="{274FBB78-BBC1-4EBB-8038-D9338A246E2B}" type="pres">
      <dgm:prSet presAssocID="{246689C4-6F96-4EC5-9609-1DF9B1589526}" presName="parentText" presStyleLbl="node1" presStyleIdx="4" presStyleCnt="9" custScaleX="1306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9491EB-07C2-41F2-9F49-16D65D70B9E1}" type="pres">
      <dgm:prSet presAssocID="{246689C4-6F96-4EC5-9609-1DF9B1589526}" presName="negativeSpace" presStyleCnt="0"/>
      <dgm:spPr/>
    </dgm:pt>
    <dgm:pt modelId="{2086B887-67F7-4A1B-BADA-8683DBD47710}" type="pres">
      <dgm:prSet presAssocID="{246689C4-6F96-4EC5-9609-1DF9B1589526}" presName="childText" presStyleLbl="conFgAcc1" presStyleIdx="4" presStyleCnt="9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BB27AAB1-7AEF-434C-87C3-D9EC83C101A8}" type="pres">
      <dgm:prSet presAssocID="{1F16A108-6E15-4C4C-A273-B2882D5C50D9}" presName="spaceBetweenRectangles" presStyleCnt="0"/>
      <dgm:spPr/>
    </dgm:pt>
    <dgm:pt modelId="{335BEFCD-88CB-4D9B-B51D-6A7B8B8C5B1D}" type="pres">
      <dgm:prSet presAssocID="{ACF908AD-BEE5-4021-AA41-E00BD7C9238B}" presName="parentLin" presStyleCnt="0"/>
      <dgm:spPr/>
    </dgm:pt>
    <dgm:pt modelId="{4C6D4975-FB9C-4CAE-83B4-368895793DA2}" type="pres">
      <dgm:prSet presAssocID="{ACF908AD-BEE5-4021-AA41-E00BD7C9238B}" presName="parentLeftMargin" presStyleLbl="node1" presStyleIdx="4" presStyleCnt="9"/>
      <dgm:spPr/>
      <dgm:t>
        <a:bodyPr/>
        <a:lstStyle/>
        <a:p>
          <a:endParaRPr lang="en-US"/>
        </a:p>
      </dgm:t>
    </dgm:pt>
    <dgm:pt modelId="{3EDEEC74-B359-4170-BB40-8D96C10D24C9}" type="pres">
      <dgm:prSet presAssocID="{ACF908AD-BEE5-4021-AA41-E00BD7C9238B}" presName="parentText" presStyleLbl="node1" presStyleIdx="5" presStyleCnt="9" custScaleX="1306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E43D3-3E08-456D-85DF-64BA28E3CC23}" type="pres">
      <dgm:prSet presAssocID="{ACF908AD-BEE5-4021-AA41-E00BD7C9238B}" presName="negativeSpace" presStyleCnt="0"/>
      <dgm:spPr/>
    </dgm:pt>
    <dgm:pt modelId="{2EBB4B53-46AB-41C5-859C-D0BE6E1B248C}" type="pres">
      <dgm:prSet presAssocID="{ACF908AD-BEE5-4021-AA41-E00BD7C9238B}" presName="childText" presStyleLbl="conFgAcc1" presStyleIdx="5" presStyleCnt="9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33A5641E-5806-4CB3-A748-59480292FFC4}" type="pres">
      <dgm:prSet presAssocID="{A473C9CF-36B4-49B7-9081-1B9C59577168}" presName="spaceBetweenRectangles" presStyleCnt="0"/>
      <dgm:spPr/>
    </dgm:pt>
    <dgm:pt modelId="{7B191FC1-A8A7-48DB-86DC-42B0BA0E16BB}" type="pres">
      <dgm:prSet presAssocID="{A24890F2-EE3A-4697-AE38-2D0BAB9143CB}" presName="parentLin" presStyleCnt="0"/>
      <dgm:spPr/>
    </dgm:pt>
    <dgm:pt modelId="{068AA965-8AB3-4D9E-A861-12FC0470B931}" type="pres">
      <dgm:prSet presAssocID="{A24890F2-EE3A-4697-AE38-2D0BAB9143CB}" presName="parentLeftMargin" presStyleLbl="node1" presStyleIdx="5" presStyleCnt="9"/>
      <dgm:spPr/>
      <dgm:t>
        <a:bodyPr/>
        <a:lstStyle/>
        <a:p>
          <a:endParaRPr lang="en-US"/>
        </a:p>
      </dgm:t>
    </dgm:pt>
    <dgm:pt modelId="{FB12F566-F031-4552-8BE6-6DC047E1B595}" type="pres">
      <dgm:prSet presAssocID="{A24890F2-EE3A-4697-AE38-2D0BAB9143CB}" presName="parentText" presStyleLbl="node1" presStyleIdx="6" presStyleCnt="9" custScaleX="1299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A20DB1-483A-46C8-BBE0-AC26C5857E22}" type="pres">
      <dgm:prSet presAssocID="{A24890F2-EE3A-4697-AE38-2D0BAB9143CB}" presName="negativeSpace" presStyleCnt="0"/>
      <dgm:spPr/>
    </dgm:pt>
    <dgm:pt modelId="{7AD723F1-6D51-48A2-9BF0-0F09FCEE18A2}" type="pres">
      <dgm:prSet presAssocID="{A24890F2-EE3A-4697-AE38-2D0BAB9143CB}" presName="childText" presStyleLbl="conFgAcc1" presStyleIdx="6" presStyleCnt="9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22323759-A99F-4430-9C06-F28B80A03372}" type="pres">
      <dgm:prSet presAssocID="{D449EB7E-6757-4F66-A33F-38B2ED8A34A6}" presName="spaceBetweenRectangles" presStyleCnt="0"/>
      <dgm:spPr/>
    </dgm:pt>
    <dgm:pt modelId="{35A4D124-16F0-468D-BC0C-24E7BC8E94DF}" type="pres">
      <dgm:prSet presAssocID="{820A6BC4-E54B-410D-9104-5F36D6EA086E}" presName="parentLin" presStyleCnt="0"/>
      <dgm:spPr/>
    </dgm:pt>
    <dgm:pt modelId="{2F0450D6-E0D8-4E45-BB55-7C4448FBF5EC}" type="pres">
      <dgm:prSet presAssocID="{820A6BC4-E54B-410D-9104-5F36D6EA086E}" presName="parentLeftMargin" presStyleLbl="node1" presStyleIdx="6" presStyleCnt="9"/>
      <dgm:spPr/>
      <dgm:t>
        <a:bodyPr/>
        <a:lstStyle/>
        <a:p>
          <a:endParaRPr lang="en-US"/>
        </a:p>
      </dgm:t>
    </dgm:pt>
    <dgm:pt modelId="{276D55BC-912B-486C-8B4D-BA084C3CA02D}" type="pres">
      <dgm:prSet presAssocID="{820A6BC4-E54B-410D-9104-5F36D6EA086E}" presName="parentText" presStyleLbl="node1" presStyleIdx="7" presStyleCnt="9" custScaleX="129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F6A126-4430-40A8-80A0-A7AD9EAEF414}" type="pres">
      <dgm:prSet presAssocID="{820A6BC4-E54B-410D-9104-5F36D6EA086E}" presName="negativeSpace" presStyleCnt="0"/>
      <dgm:spPr/>
    </dgm:pt>
    <dgm:pt modelId="{02E2DFC8-2CB7-4195-9033-63D6A15DDBAB}" type="pres">
      <dgm:prSet presAssocID="{820A6BC4-E54B-410D-9104-5F36D6EA086E}" presName="childText" presStyleLbl="conFgAcc1" presStyleIdx="7" presStyleCnt="9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B907B0CA-59D8-4201-BA5C-FBA959F6AB28}" type="pres">
      <dgm:prSet presAssocID="{BDE79A5B-B395-49B6-8BC5-C7F86C260884}" presName="spaceBetweenRectangles" presStyleCnt="0"/>
      <dgm:spPr/>
    </dgm:pt>
    <dgm:pt modelId="{1AD63C1A-886F-407A-B480-27257F1DE6F8}" type="pres">
      <dgm:prSet presAssocID="{0698F29D-DD12-453E-87E4-CD96A2B158A1}" presName="parentLin" presStyleCnt="0"/>
      <dgm:spPr/>
    </dgm:pt>
    <dgm:pt modelId="{09401F2E-8F5B-42EA-A1B9-7B6B7DD38340}" type="pres">
      <dgm:prSet presAssocID="{0698F29D-DD12-453E-87E4-CD96A2B158A1}" presName="parentLeftMargin" presStyleLbl="node1" presStyleIdx="7" presStyleCnt="9"/>
      <dgm:spPr/>
      <dgm:t>
        <a:bodyPr/>
        <a:lstStyle/>
        <a:p>
          <a:endParaRPr lang="en-US"/>
        </a:p>
      </dgm:t>
    </dgm:pt>
    <dgm:pt modelId="{947B002D-6E55-481F-B145-000D018A0166}" type="pres">
      <dgm:prSet presAssocID="{0698F29D-DD12-453E-87E4-CD96A2B158A1}" presName="parentText" presStyleLbl="node1" presStyleIdx="8" presStyleCnt="9" custScaleX="13053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A59BD2-CCF4-41FF-9854-C351676988D2}" type="pres">
      <dgm:prSet presAssocID="{0698F29D-DD12-453E-87E4-CD96A2B158A1}" presName="negativeSpace" presStyleCnt="0"/>
      <dgm:spPr/>
    </dgm:pt>
    <dgm:pt modelId="{A64775EA-F001-48B2-8EFD-82D92F792F54}" type="pres">
      <dgm:prSet presAssocID="{0698F29D-DD12-453E-87E4-CD96A2B158A1}" presName="childText" presStyleLbl="conFgAcc1" presStyleIdx="8" presStyleCnt="9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</dgm:ptLst>
  <dgm:cxnLst>
    <dgm:cxn modelId="{3F2A6A40-941B-4B80-8AFD-57D770B38C94}" type="presOf" srcId="{E2855558-389B-4591-8564-2A29B4C32D65}" destId="{9CD06469-F34B-4432-ADB5-7C825FE94111}" srcOrd="1" destOrd="0" presId="urn:microsoft.com/office/officeart/2005/8/layout/list1"/>
    <dgm:cxn modelId="{5736455C-4EEF-4700-BF5F-4480E1998541}" type="presOf" srcId="{820A6BC4-E54B-410D-9104-5F36D6EA086E}" destId="{276D55BC-912B-486C-8B4D-BA084C3CA02D}" srcOrd="1" destOrd="0" presId="urn:microsoft.com/office/officeart/2005/8/layout/list1"/>
    <dgm:cxn modelId="{5832A219-F025-4B0C-86DC-923489D8F566}" srcId="{91346CAC-A78E-4DA3-B22E-CEA49EBE4226}" destId="{246689C4-6F96-4EC5-9609-1DF9B1589526}" srcOrd="4" destOrd="0" parTransId="{C39F95BD-7228-41BD-9AE0-E1E5D50DB020}" sibTransId="{1F16A108-6E15-4C4C-A273-B2882D5C50D9}"/>
    <dgm:cxn modelId="{1967A1AF-BEB1-4DDC-AC95-C561DADB08E5}" srcId="{91346CAC-A78E-4DA3-B22E-CEA49EBE4226}" destId="{820A6BC4-E54B-410D-9104-5F36D6EA086E}" srcOrd="7" destOrd="0" parTransId="{B6556B2B-F8FB-4DE6-95C4-6D54F6DAAE18}" sibTransId="{BDE79A5B-B395-49B6-8BC5-C7F86C260884}"/>
    <dgm:cxn modelId="{98B7DB62-1087-4438-A4DD-54631879777A}" type="presOf" srcId="{91346CAC-A78E-4DA3-B22E-CEA49EBE4226}" destId="{377BF09A-222E-4937-A795-7A4258D0F5D6}" srcOrd="0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7374F66F-A161-4877-8537-05F4938F56DD}" type="presOf" srcId="{D9B449A0-FF94-4713-9A9A-058D7F6B71B9}" destId="{F795D8E3-ADA7-4953-8642-733E088841CD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FA1B3E68-EF29-43E6-9B6E-91EAEFCD8031}" type="presOf" srcId="{92E0BEA3-0319-4FBB-8D06-F523A0F31AFE}" destId="{2F6DCFC7-B128-4075-85AB-63906F54F199}" srcOrd="0" destOrd="0" presId="urn:microsoft.com/office/officeart/2005/8/layout/list1"/>
    <dgm:cxn modelId="{8398B482-7F74-4CF3-B0FC-18C680AC2E6A}" type="presOf" srcId="{AF1790DE-E36E-4506-8B4B-73498403BC3A}" destId="{EEBD306F-2B9A-4D2B-9193-3D815715E159}" srcOrd="1" destOrd="0" presId="urn:microsoft.com/office/officeart/2005/8/layout/list1"/>
    <dgm:cxn modelId="{F07EC188-A20F-4A8F-854A-DDA6D552445D}" type="presOf" srcId="{D9B449A0-FF94-4713-9A9A-058D7F6B71B9}" destId="{46B940FC-8FA1-4568-B447-0EEB4A38217C}" srcOrd="1" destOrd="0" presId="urn:microsoft.com/office/officeart/2005/8/layout/list1"/>
    <dgm:cxn modelId="{F2B66D72-2E67-4D23-84C9-D75E90140EA1}" type="presOf" srcId="{ACF908AD-BEE5-4021-AA41-E00BD7C9238B}" destId="{3EDEEC74-B359-4170-BB40-8D96C10D24C9}" srcOrd="1" destOrd="0" presId="urn:microsoft.com/office/officeart/2005/8/layout/list1"/>
    <dgm:cxn modelId="{F617DD40-16ED-43C8-8C45-8349791897C0}" srcId="{91346CAC-A78E-4DA3-B22E-CEA49EBE4226}" destId="{ACF908AD-BEE5-4021-AA41-E00BD7C9238B}" srcOrd="5" destOrd="0" parTransId="{3F4C4D51-2B1C-48AB-8427-FF00F9B72100}" sibTransId="{A473C9CF-36B4-49B7-9081-1B9C59577168}"/>
    <dgm:cxn modelId="{807A7F5D-5E0C-43A5-8388-E99256A52DB7}" srcId="{91346CAC-A78E-4DA3-B22E-CEA49EBE4226}" destId="{A24890F2-EE3A-4697-AE38-2D0BAB9143CB}" srcOrd="6" destOrd="0" parTransId="{211C1643-B809-4054-9EB5-7D5BF2331013}" sibTransId="{D449EB7E-6757-4F66-A33F-38B2ED8A34A6}"/>
    <dgm:cxn modelId="{4091A8E6-46B0-430E-93DC-E957562ABA0D}" type="presOf" srcId="{E2855558-389B-4591-8564-2A29B4C32D65}" destId="{643F61F5-F617-478B-A953-7E4573D0220D}" srcOrd="0" destOrd="0" presId="urn:microsoft.com/office/officeart/2005/8/layout/list1"/>
    <dgm:cxn modelId="{AB8B2002-12FD-4C27-8980-5E26014920B9}" type="presOf" srcId="{246689C4-6F96-4EC5-9609-1DF9B1589526}" destId="{274FBB78-BBC1-4EBB-8038-D9338A246E2B}" srcOrd="1" destOrd="0" presId="urn:microsoft.com/office/officeart/2005/8/layout/list1"/>
    <dgm:cxn modelId="{314B30F1-6D99-48D3-B48D-66E737FCE2A0}" type="presOf" srcId="{AF1790DE-E36E-4506-8B4B-73498403BC3A}" destId="{A1E54DF6-9C4C-426D-98EB-FFBF48F1924C}" srcOrd="0" destOrd="0" presId="urn:microsoft.com/office/officeart/2005/8/layout/list1"/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B4E684E1-27A6-4255-BF54-521C5F2AC685}" type="presOf" srcId="{A24890F2-EE3A-4697-AE38-2D0BAB9143CB}" destId="{068AA965-8AB3-4D9E-A861-12FC0470B931}" srcOrd="0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D4603232-193D-4690-8E2F-8A385CA382CC}" type="presOf" srcId="{ACF908AD-BEE5-4021-AA41-E00BD7C9238B}" destId="{4C6D4975-FB9C-4CAE-83B4-368895793DA2}" srcOrd="0" destOrd="0" presId="urn:microsoft.com/office/officeart/2005/8/layout/list1"/>
    <dgm:cxn modelId="{FCB2B4D9-92A5-4352-9039-5B954732FA61}" type="presOf" srcId="{820A6BC4-E54B-410D-9104-5F36D6EA086E}" destId="{2F0450D6-E0D8-4E45-BB55-7C4448FBF5EC}" srcOrd="0" destOrd="0" presId="urn:microsoft.com/office/officeart/2005/8/layout/list1"/>
    <dgm:cxn modelId="{3CECD3B3-90DF-4E61-8D8C-945693BB4D51}" type="presOf" srcId="{0698F29D-DD12-453E-87E4-CD96A2B158A1}" destId="{947B002D-6E55-481F-B145-000D018A0166}" srcOrd="1" destOrd="0" presId="urn:microsoft.com/office/officeart/2005/8/layout/list1"/>
    <dgm:cxn modelId="{7EC8F2F0-962D-4833-929B-2ADAE8B3B050}" srcId="{91346CAC-A78E-4DA3-B22E-CEA49EBE4226}" destId="{0698F29D-DD12-453E-87E4-CD96A2B158A1}" srcOrd="8" destOrd="0" parTransId="{94B0BFD9-8B93-43E6-A7B6-BA905A2CF156}" sibTransId="{8520D522-0AFA-42BB-8D2F-8C6DBF50FCFE}"/>
    <dgm:cxn modelId="{E40ECFC5-4299-4DE3-8C7D-42897DF5B240}" type="presOf" srcId="{246689C4-6F96-4EC5-9609-1DF9B1589526}" destId="{381A60EF-0C43-4423-B991-350FA7A2C3C7}" srcOrd="0" destOrd="0" presId="urn:microsoft.com/office/officeart/2005/8/layout/list1"/>
    <dgm:cxn modelId="{8B867C1B-2CC8-4DFA-8D06-7FE010FCC85A}" type="presOf" srcId="{0698F29D-DD12-453E-87E4-CD96A2B158A1}" destId="{09401F2E-8F5B-42EA-A1B9-7B6B7DD38340}" srcOrd="0" destOrd="0" presId="urn:microsoft.com/office/officeart/2005/8/layout/list1"/>
    <dgm:cxn modelId="{FB42C60D-DF6A-4B7B-B96F-EB083DA5FFE3}" type="presOf" srcId="{92E0BEA3-0319-4FBB-8D06-F523A0F31AFE}" destId="{EC1C5D96-D4E0-4B13-B90D-0A1CD7988876}" srcOrd="1" destOrd="0" presId="urn:microsoft.com/office/officeart/2005/8/layout/list1"/>
    <dgm:cxn modelId="{A9980559-D247-4BD6-9A82-E252643F4924}" type="presOf" srcId="{A24890F2-EE3A-4697-AE38-2D0BAB9143CB}" destId="{FB12F566-F031-4552-8BE6-6DC047E1B595}" srcOrd="1" destOrd="0" presId="urn:microsoft.com/office/officeart/2005/8/layout/list1"/>
    <dgm:cxn modelId="{40948A98-1FCF-4122-A73C-E537F8D80955}" type="presParOf" srcId="{377BF09A-222E-4937-A795-7A4258D0F5D6}" destId="{ED0E1027-549B-49E6-9D59-3B13C1AC4FD2}" srcOrd="0" destOrd="0" presId="urn:microsoft.com/office/officeart/2005/8/layout/list1"/>
    <dgm:cxn modelId="{D06147ED-AA86-4FF4-9591-A833D28CE7EA}" type="presParOf" srcId="{ED0E1027-549B-49E6-9D59-3B13C1AC4FD2}" destId="{F795D8E3-ADA7-4953-8642-733E088841CD}" srcOrd="0" destOrd="0" presId="urn:microsoft.com/office/officeart/2005/8/layout/list1"/>
    <dgm:cxn modelId="{6F191415-5DC3-4184-9F4E-80B97B0ED405}" type="presParOf" srcId="{ED0E1027-549B-49E6-9D59-3B13C1AC4FD2}" destId="{46B940FC-8FA1-4568-B447-0EEB4A38217C}" srcOrd="1" destOrd="0" presId="urn:microsoft.com/office/officeart/2005/8/layout/list1"/>
    <dgm:cxn modelId="{E963BEC8-106F-4D87-AEBA-8A9A20E5B138}" type="presParOf" srcId="{377BF09A-222E-4937-A795-7A4258D0F5D6}" destId="{E375144E-1A36-4173-80BF-99CA453AF7E6}" srcOrd="1" destOrd="0" presId="urn:microsoft.com/office/officeart/2005/8/layout/list1"/>
    <dgm:cxn modelId="{0552E8AC-D8FB-41A9-9FAE-3E4433E6ACCE}" type="presParOf" srcId="{377BF09A-222E-4937-A795-7A4258D0F5D6}" destId="{FE437422-C560-4C42-8C7A-0DA04E55B9BB}" srcOrd="2" destOrd="0" presId="urn:microsoft.com/office/officeart/2005/8/layout/list1"/>
    <dgm:cxn modelId="{D44D9EB4-88B5-4A76-B7C8-B5BC7861C35E}" type="presParOf" srcId="{377BF09A-222E-4937-A795-7A4258D0F5D6}" destId="{0B9E0790-3332-4252-B645-DA100988A8BD}" srcOrd="3" destOrd="0" presId="urn:microsoft.com/office/officeart/2005/8/layout/list1"/>
    <dgm:cxn modelId="{EA978154-4E40-42DE-A4C0-8B27E4D66E5E}" type="presParOf" srcId="{377BF09A-222E-4937-A795-7A4258D0F5D6}" destId="{BFEA5445-50DE-4684-987E-9F1F651A7CB1}" srcOrd="4" destOrd="0" presId="urn:microsoft.com/office/officeart/2005/8/layout/list1"/>
    <dgm:cxn modelId="{4AA9843A-8DB2-46A7-BCD5-E756D290C4E3}" type="presParOf" srcId="{BFEA5445-50DE-4684-987E-9F1F651A7CB1}" destId="{643F61F5-F617-478B-A953-7E4573D0220D}" srcOrd="0" destOrd="0" presId="urn:microsoft.com/office/officeart/2005/8/layout/list1"/>
    <dgm:cxn modelId="{24ABE13A-3AD8-4815-803A-E58C4016D7CD}" type="presParOf" srcId="{BFEA5445-50DE-4684-987E-9F1F651A7CB1}" destId="{9CD06469-F34B-4432-ADB5-7C825FE94111}" srcOrd="1" destOrd="0" presId="urn:microsoft.com/office/officeart/2005/8/layout/list1"/>
    <dgm:cxn modelId="{97D7B191-DAEB-4EE0-A554-B75285EF7691}" type="presParOf" srcId="{377BF09A-222E-4937-A795-7A4258D0F5D6}" destId="{F1C435CB-0864-441B-8524-6DD2EE189DE5}" srcOrd="5" destOrd="0" presId="urn:microsoft.com/office/officeart/2005/8/layout/list1"/>
    <dgm:cxn modelId="{2626BA18-D8C4-4F16-A28F-4242F7B419F7}" type="presParOf" srcId="{377BF09A-222E-4937-A795-7A4258D0F5D6}" destId="{C6EBB0DE-782D-4729-AC1B-AFD6DD05183B}" srcOrd="6" destOrd="0" presId="urn:microsoft.com/office/officeart/2005/8/layout/list1"/>
    <dgm:cxn modelId="{0DA1E43C-A538-433F-B044-E14B8CE06A92}" type="presParOf" srcId="{377BF09A-222E-4937-A795-7A4258D0F5D6}" destId="{FFB6C9BD-743C-4271-96CE-B4DCBC77FDF8}" srcOrd="7" destOrd="0" presId="urn:microsoft.com/office/officeart/2005/8/layout/list1"/>
    <dgm:cxn modelId="{A94F6F85-570B-4F6C-BA6B-A92921734377}" type="presParOf" srcId="{377BF09A-222E-4937-A795-7A4258D0F5D6}" destId="{6FECFA36-77DF-4D44-A0EE-86BBB75610EB}" srcOrd="8" destOrd="0" presId="urn:microsoft.com/office/officeart/2005/8/layout/list1"/>
    <dgm:cxn modelId="{8708B491-8136-4CC6-AFF7-A148BD1593C5}" type="presParOf" srcId="{6FECFA36-77DF-4D44-A0EE-86BBB75610EB}" destId="{A1E54DF6-9C4C-426D-98EB-FFBF48F1924C}" srcOrd="0" destOrd="0" presId="urn:microsoft.com/office/officeart/2005/8/layout/list1"/>
    <dgm:cxn modelId="{C29C28CB-AF1A-4037-BAD3-115BEC68C47C}" type="presParOf" srcId="{6FECFA36-77DF-4D44-A0EE-86BBB75610EB}" destId="{EEBD306F-2B9A-4D2B-9193-3D815715E159}" srcOrd="1" destOrd="0" presId="urn:microsoft.com/office/officeart/2005/8/layout/list1"/>
    <dgm:cxn modelId="{4BBAAB80-354F-4960-8EF2-72AD02D50701}" type="presParOf" srcId="{377BF09A-222E-4937-A795-7A4258D0F5D6}" destId="{D60276C3-8AA5-49E7-A53A-2AD0071F10C7}" srcOrd="9" destOrd="0" presId="urn:microsoft.com/office/officeart/2005/8/layout/list1"/>
    <dgm:cxn modelId="{3F80EDF4-ABEE-4559-B821-6114C82438AA}" type="presParOf" srcId="{377BF09A-222E-4937-A795-7A4258D0F5D6}" destId="{651F067F-7FD3-49A0-930F-C390710D14CC}" srcOrd="10" destOrd="0" presId="urn:microsoft.com/office/officeart/2005/8/layout/list1"/>
    <dgm:cxn modelId="{52131DBF-1C8F-4236-B645-B697C0A61700}" type="presParOf" srcId="{377BF09A-222E-4937-A795-7A4258D0F5D6}" destId="{0DBAD9B9-D831-41B3-A7AB-BA43EC772A23}" srcOrd="11" destOrd="0" presId="urn:microsoft.com/office/officeart/2005/8/layout/list1"/>
    <dgm:cxn modelId="{8A50E6BD-1995-4746-B26C-4D98136A38F3}" type="presParOf" srcId="{377BF09A-222E-4937-A795-7A4258D0F5D6}" destId="{9FBB05F6-6B43-4838-BB56-D8204B1DFDBB}" srcOrd="12" destOrd="0" presId="urn:microsoft.com/office/officeart/2005/8/layout/list1"/>
    <dgm:cxn modelId="{B9BB90A3-81E9-49FE-BECA-EAA379D30591}" type="presParOf" srcId="{9FBB05F6-6B43-4838-BB56-D8204B1DFDBB}" destId="{2F6DCFC7-B128-4075-85AB-63906F54F199}" srcOrd="0" destOrd="0" presId="urn:microsoft.com/office/officeart/2005/8/layout/list1"/>
    <dgm:cxn modelId="{F2C8F8A8-4386-498F-8746-F9AE138893D7}" type="presParOf" srcId="{9FBB05F6-6B43-4838-BB56-D8204B1DFDBB}" destId="{EC1C5D96-D4E0-4B13-B90D-0A1CD7988876}" srcOrd="1" destOrd="0" presId="urn:microsoft.com/office/officeart/2005/8/layout/list1"/>
    <dgm:cxn modelId="{CB278847-D198-4937-AA18-E5502E4707EC}" type="presParOf" srcId="{377BF09A-222E-4937-A795-7A4258D0F5D6}" destId="{397FDA66-0FF2-46F7-8CE5-9F46C70CC2C1}" srcOrd="13" destOrd="0" presId="urn:microsoft.com/office/officeart/2005/8/layout/list1"/>
    <dgm:cxn modelId="{5F2DBD4B-C639-425D-810F-7327A61CB14C}" type="presParOf" srcId="{377BF09A-222E-4937-A795-7A4258D0F5D6}" destId="{F50AFCC0-5C68-4512-ACDD-23FE4FACC4F8}" srcOrd="14" destOrd="0" presId="urn:microsoft.com/office/officeart/2005/8/layout/list1"/>
    <dgm:cxn modelId="{EC876F1F-D9E2-47B2-8312-BB14E25B5A80}" type="presParOf" srcId="{377BF09A-222E-4937-A795-7A4258D0F5D6}" destId="{6D7C75E7-980E-47BF-9C8D-00ACBC24A328}" srcOrd="15" destOrd="0" presId="urn:microsoft.com/office/officeart/2005/8/layout/list1"/>
    <dgm:cxn modelId="{630FD6A7-92A2-4A35-A0EB-AC6817B5F0B3}" type="presParOf" srcId="{377BF09A-222E-4937-A795-7A4258D0F5D6}" destId="{A95A0334-4C97-4DE8-A23B-974ACE57EEC7}" srcOrd="16" destOrd="0" presId="urn:microsoft.com/office/officeart/2005/8/layout/list1"/>
    <dgm:cxn modelId="{37A78427-6550-4EE4-A354-CBF9133781D1}" type="presParOf" srcId="{A95A0334-4C97-4DE8-A23B-974ACE57EEC7}" destId="{381A60EF-0C43-4423-B991-350FA7A2C3C7}" srcOrd="0" destOrd="0" presId="urn:microsoft.com/office/officeart/2005/8/layout/list1"/>
    <dgm:cxn modelId="{E3C6388E-F44B-4424-B58C-AD6FAA694AFC}" type="presParOf" srcId="{A95A0334-4C97-4DE8-A23B-974ACE57EEC7}" destId="{274FBB78-BBC1-4EBB-8038-D9338A246E2B}" srcOrd="1" destOrd="0" presId="urn:microsoft.com/office/officeart/2005/8/layout/list1"/>
    <dgm:cxn modelId="{C4A1B3E8-11C7-49C0-A7A2-268082335A38}" type="presParOf" srcId="{377BF09A-222E-4937-A795-7A4258D0F5D6}" destId="{DA9491EB-07C2-41F2-9F49-16D65D70B9E1}" srcOrd="17" destOrd="0" presId="urn:microsoft.com/office/officeart/2005/8/layout/list1"/>
    <dgm:cxn modelId="{0BABC0D0-6C72-4C63-917B-EFFE9B4114ED}" type="presParOf" srcId="{377BF09A-222E-4937-A795-7A4258D0F5D6}" destId="{2086B887-67F7-4A1B-BADA-8683DBD47710}" srcOrd="18" destOrd="0" presId="urn:microsoft.com/office/officeart/2005/8/layout/list1"/>
    <dgm:cxn modelId="{1F04BC8B-E445-4AD5-8F9A-EFD7D0CF9B2B}" type="presParOf" srcId="{377BF09A-222E-4937-A795-7A4258D0F5D6}" destId="{BB27AAB1-7AEF-434C-87C3-D9EC83C101A8}" srcOrd="19" destOrd="0" presId="urn:microsoft.com/office/officeart/2005/8/layout/list1"/>
    <dgm:cxn modelId="{E6C328B5-B8BE-49F5-952F-E886781ECB27}" type="presParOf" srcId="{377BF09A-222E-4937-A795-7A4258D0F5D6}" destId="{335BEFCD-88CB-4D9B-B51D-6A7B8B8C5B1D}" srcOrd="20" destOrd="0" presId="urn:microsoft.com/office/officeart/2005/8/layout/list1"/>
    <dgm:cxn modelId="{5F52E69E-C535-4FD1-A31F-839941993EDD}" type="presParOf" srcId="{335BEFCD-88CB-4D9B-B51D-6A7B8B8C5B1D}" destId="{4C6D4975-FB9C-4CAE-83B4-368895793DA2}" srcOrd="0" destOrd="0" presId="urn:microsoft.com/office/officeart/2005/8/layout/list1"/>
    <dgm:cxn modelId="{DB41B355-EEA2-483C-9399-385CD596D6E5}" type="presParOf" srcId="{335BEFCD-88CB-4D9B-B51D-6A7B8B8C5B1D}" destId="{3EDEEC74-B359-4170-BB40-8D96C10D24C9}" srcOrd="1" destOrd="0" presId="urn:microsoft.com/office/officeart/2005/8/layout/list1"/>
    <dgm:cxn modelId="{D0427D5D-CA73-4596-8D03-487C0F10BC82}" type="presParOf" srcId="{377BF09A-222E-4937-A795-7A4258D0F5D6}" destId="{399E43D3-3E08-456D-85DF-64BA28E3CC23}" srcOrd="21" destOrd="0" presId="urn:microsoft.com/office/officeart/2005/8/layout/list1"/>
    <dgm:cxn modelId="{D90BD0FC-DF6C-4BB0-BD83-1C9DA32BAC3A}" type="presParOf" srcId="{377BF09A-222E-4937-A795-7A4258D0F5D6}" destId="{2EBB4B53-46AB-41C5-859C-D0BE6E1B248C}" srcOrd="22" destOrd="0" presId="urn:microsoft.com/office/officeart/2005/8/layout/list1"/>
    <dgm:cxn modelId="{E47CB8A0-D04C-4A31-8E4A-0F664AF3A6B2}" type="presParOf" srcId="{377BF09A-222E-4937-A795-7A4258D0F5D6}" destId="{33A5641E-5806-4CB3-A748-59480292FFC4}" srcOrd="23" destOrd="0" presId="urn:microsoft.com/office/officeart/2005/8/layout/list1"/>
    <dgm:cxn modelId="{C2B0D3C5-7B11-408A-A8AA-D664C99D3883}" type="presParOf" srcId="{377BF09A-222E-4937-A795-7A4258D0F5D6}" destId="{7B191FC1-A8A7-48DB-86DC-42B0BA0E16BB}" srcOrd="24" destOrd="0" presId="urn:microsoft.com/office/officeart/2005/8/layout/list1"/>
    <dgm:cxn modelId="{409815D7-3BED-4BE7-928F-6EC29A2ADD6D}" type="presParOf" srcId="{7B191FC1-A8A7-48DB-86DC-42B0BA0E16BB}" destId="{068AA965-8AB3-4D9E-A861-12FC0470B931}" srcOrd="0" destOrd="0" presId="urn:microsoft.com/office/officeart/2005/8/layout/list1"/>
    <dgm:cxn modelId="{E7A07386-0054-403C-A7F6-14FDBFFEB0CD}" type="presParOf" srcId="{7B191FC1-A8A7-48DB-86DC-42B0BA0E16BB}" destId="{FB12F566-F031-4552-8BE6-6DC047E1B595}" srcOrd="1" destOrd="0" presId="urn:microsoft.com/office/officeart/2005/8/layout/list1"/>
    <dgm:cxn modelId="{0AA57A73-02C4-47E9-A68F-9C71CE4FAE1C}" type="presParOf" srcId="{377BF09A-222E-4937-A795-7A4258D0F5D6}" destId="{8BA20DB1-483A-46C8-BBE0-AC26C5857E22}" srcOrd="25" destOrd="0" presId="urn:microsoft.com/office/officeart/2005/8/layout/list1"/>
    <dgm:cxn modelId="{AB17A5B6-B68A-4CAD-91E6-477BBAA284F8}" type="presParOf" srcId="{377BF09A-222E-4937-A795-7A4258D0F5D6}" destId="{7AD723F1-6D51-48A2-9BF0-0F09FCEE18A2}" srcOrd="26" destOrd="0" presId="urn:microsoft.com/office/officeart/2005/8/layout/list1"/>
    <dgm:cxn modelId="{1550DD51-50C9-4D95-BB38-35F0867A53DE}" type="presParOf" srcId="{377BF09A-222E-4937-A795-7A4258D0F5D6}" destId="{22323759-A99F-4430-9C06-F28B80A03372}" srcOrd="27" destOrd="0" presId="urn:microsoft.com/office/officeart/2005/8/layout/list1"/>
    <dgm:cxn modelId="{1FF05412-FE6D-4D79-8F40-0BD1B3000726}" type="presParOf" srcId="{377BF09A-222E-4937-A795-7A4258D0F5D6}" destId="{35A4D124-16F0-468D-BC0C-24E7BC8E94DF}" srcOrd="28" destOrd="0" presId="urn:microsoft.com/office/officeart/2005/8/layout/list1"/>
    <dgm:cxn modelId="{640CC494-5C98-45EA-8756-C8C69903CCEB}" type="presParOf" srcId="{35A4D124-16F0-468D-BC0C-24E7BC8E94DF}" destId="{2F0450D6-E0D8-4E45-BB55-7C4448FBF5EC}" srcOrd="0" destOrd="0" presId="urn:microsoft.com/office/officeart/2005/8/layout/list1"/>
    <dgm:cxn modelId="{4F7F7B43-1259-43E8-B122-7720AC48BE82}" type="presParOf" srcId="{35A4D124-16F0-468D-BC0C-24E7BC8E94DF}" destId="{276D55BC-912B-486C-8B4D-BA084C3CA02D}" srcOrd="1" destOrd="0" presId="urn:microsoft.com/office/officeart/2005/8/layout/list1"/>
    <dgm:cxn modelId="{D1DBACF3-C07F-4F99-A572-61D49DA232E7}" type="presParOf" srcId="{377BF09A-222E-4937-A795-7A4258D0F5D6}" destId="{42F6A126-4430-40A8-80A0-A7AD9EAEF414}" srcOrd="29" destOrd="0" presId="urn:microsoft.com/office/officeart/2005/8/layout/list1"/>
    <dgm:cxn modelId="{6E62245A-3CA4-418F-9DDF-714761FF7A7A}" type="presParOf" srcId="{377BF09A-222E-4937-A795-7A4258D0F5D6}" destId="{02E2DFC8-2CB7-4195-9033-63D6A15DDBAB}" srcOrd="30" destOrd="0" presId="urn:microsoft.com/office/officeart/2005/8/layout/list1"/>
    <dgm:cxn modelId="{E51C494D-E878-4925-8E81-79A0605FA0D2}" type="presParOf" srcId="{377BF09A-222E-4937-A795-7A4258D0F5D6}" destId="{B907B0CA-59D8-4201-BA5C-FBA959F6AB28}" srcOrd="31" destOrd="0" presId="urn:microsoft.com/office/officeart/2005/8/layout/list1"/>
    <dgm:cxn modelId="{A99BE1E8-F2FA-4FB8-866C-B263C6A15CB5}" type="presParOf" srcId="{377BF09A-222E-4937-A795-7A4258D0F5D6}" destId="{1AD63C1A-886F-407A-B480-27257F1DE6F8}" srcOrd="32" destOrd="0" presId="urn:microsoft.com/office/officeart/2005/8/layout/list1"/>
    <dgm:cxn modelId="{DCA2DE70-2C3B-4429-8B57-C18263ED4E45}" type="presParOf" srcId="{1AD63C1A-886F-407A-B480-27257F1DE6F8}" destId="{09401F2E-8F5B-42EA-A1B9-7B6B7DD38340}" srcOrd="0" destOrd="0" presId="urn:microsoft.com/office/officeart/2005/8/layout/list1"/>
    <dgm:cxn modelId="{49EC35BA-382D-4695-B992-F8C3AE9DD2AF}" type="presParOf" srcId="{1AD63C1A-886F-407A-B480-27257F1DE6F8}" destId="{947B002D-6E55-481F-B145-000D018A0166}" srcOrd="1" destOrd="0" presId="urn:microsoft.com/office/officeart/2005/8/layout/list1"/>
    <dgm:cxn modelId="{6037C94D-091F-4CF9-81A5-30AAC5B69D1C}" type="presParOf" srcId="{377BF09A-222E-4937-A795-7A4258D0F5D6}" destId="{15A59BD2-CCF4-41FF-9854-C351676988D2}" srcOrd="33" destOrd="0" presId="urn:microsoft.com/office/officeart/2005/8/layout/list1"/>
    <dgm:cxn modelId="{BD830EB7-3984-4A70-835D-8CBF12330BBA}" type="presParOf" srcId="{377BF09A-222E-4937-A795-7A4258D0F5D6}" destId="{A64775EA-F001-48B2-8EFD-82D92F792F54}" srcOrd="3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 smtClean="0">
              <a:latin typeface="+mn-lt"/>
              <a:cs typeface="Calibri" pitchFamily="34" charset="0"/>
            </a:rPr>
            <a:t>10</a:t>
          </a:r>
          <a:endParaRPr lang="en-US" sz="1800" b="1" dirty="0">
            <a:latin typeface="+mn-lt"/>
            <a:cs typeface="Calibri" pitchFamily="34" charset="0"/>
          </a:endParaRP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To run the procedure, in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Object Explorer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, right-click the stored procedure name </a:t>
          </a:r>
          <a:r>
            <a:rPr lang="en-US" sz="1600" dirty="0" err="1" smtClean="0">
              <a:latin typeface="Courier New" pitchFamily="49" charset="0"/>
              <a:cs typeface="Courier New" pitchFamily="49" charset="0"/>
            </a:rPr>
            <a:t>uspGetTotals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and select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Execute Stored Procedure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0EC8CF94-D60C-416F-B0C3-A885880DD0B5}">
      <dgm:prSet phldrT="[Text]" custT="1"/>
      <dgm:spPr/>
      <dgm:t>
        <a:bodyPr/>
        <a:lstStyle/>
        <a:p>
          <a:r>
            <a:rPr lang="en-US" sz="1800" b="1" dirty="0" smtClean="0">
              <a:latin typeface="+mn-lt"/>
              <a:cs typeface="Calibri" pitchFamily="34" charset="0"/>
            </a:rPr>
            <a:t>11</a:t>
          </a:r>
          <a:endParaRPr lang="en-US" sz="1800" b="1" dirty="0">
            <a:latin typeface="+mn-lt"/>
            <a:cs typeface="Calibri" pitchFamily="34" charset="0"/>
          </a:endParaRPr>
        </a:p>
      </dgm:t>
    </dgm:pt>
    <dgm:pt modelId="{3765331B-81FF-4198-A702-75F0AA10A49A}" type="parTrans" cxnId="{A12E8BF4-0566-4E92-98B4-30617A45DAEE}">
      <dgm:prSet/>
      <dgm:spPr/>
      <dgm:t>
        <a:bodyPr/>
        <a:lstStyle/>
        <a:p>
          <a:endParaRPr lang="en-US"/>
        </a:p>
      </dgm:t>
    </dgm:pt>
    <dgm:pt modelId="{680F7251-B856-4DD1-8E60-B34EBF423653}" type="sibTrans" cxnId="{A12E8BF4-0566-4E92-98B4-30617A45DAEE}">
      <dgm:prSet/>
      <dgm:spPr/>
      <dgm:t>
        <a:bodyPr/>
        <a:lstStyle/>
        <a:p>
          <a:endParaRPr lang="en-US"/>
        </a:p>
      </dgm:t>
    </dgm:pt>
    <dgm:pt modelId="{B2FC6C9C-18BB-4DB2-8AD4-97D89F2C7FC0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Execute Procedure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window, enter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Northwest 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as the value for the parameter </a:t>
          </a:r>
          <a:r>
            <a:rPr lang="en-US" sz="1600" dirty="0" smtClean="0">
              <a:latin typeface="Courier New" pitchFamily="49" charset="0"/>
              <a:cs typeface="Courier New" pitchFamily="49" charset="0"/>
            </a:rPr>
            <a:t>@territory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E198D775-7E9F-4610-B496-82ABB935D33A}" type="parTrans" cxnId="{BC539591-A9C2-4C2C-83DE-31F98987473F}">
      <dgm:prSet/>
      <dgm:spPr/>
      <dgm:t>
        <a:bodyPr/>
        <a:lstStyle/>
        <a:p>
          <a:endParaRPr lang="en-US"/>
        </a:p>
      </dgm:t>
    </dgm:pt>
    <dgm:pt modelId="{09A3C34A-08DF-49B3-B554-523400B207C3}" type="sibTrans" cxnId="{BC539591-A9C2-4C2C-83DE-31F98987473F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DE14B9-EFC4-4DED-98F6-FE1E0E3ADB49}" type="pres">
      <dgm:prSet presAssocID="{0E791DE6-F048-4034-86FE-0A56F33BF584}" presName="composite" presStyleCnt="0"/>
      <dgm:spPr/>
      <dgm:t>
        <a:bodyPr/>
        <a:lstStyle/>
        <a:p>
          <a:endParaRPr lang="en-US"/>
        </a:p>
      </dgm:t>
    </dgm:pt>
    <dgm:pt modelId="{1E32F0F8-9757-43DF-99A6-8113A9818C36}" type="pres">
      <dgm:prSet presAssocID="{0E791DE6-F048-4034-86FE-0A56F33BF584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BA198-FA42-4D57-B5F3-3F5243D5E969}" type="pres">
      <dgm:prSet presAssocID="{0E791DE6-F048-4034-86FE-0A56F33BF584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F224B-4343-46A8-BF3D-B9FA8EB571FE}" type="pres">
      <dgm:prSet presAssocID="{74AAFF65-3F63-426C-B594-A2FBFDD1A493}" presName="sp" presStyleCnt="0"/>
      <dgm:spPr/>
      <dgm:t>
        <a:bodyPr/>
        <a:lstStyle/>
        <a:p>
          <a:endParaRPr lang="en-US"/>
        </a:p>
      </dgm:t>
    </dgm:pt>
    <dgm:pt modelId="{4E26867B-2969-48C9-A08E-802B107A4D93}" type="pres">
      <dgm:prSet presAssocID="{0EC8CF94-D60C-416F-B0C3-A885880DD0B5}" presName="composite" presStyleCnt="0"/>
      <dgm:spPr/>
      <dgm:t>
        <a:bodyPr/>
        <a:lstStyle/>
        <a:p>
          <a:endParaRPr lang="en-US"/>
        </a:p>
      </dgm:t>
    </dgm:pt>
    <dgm:pt modelId="{207B2A49-707A-4A1F-A488-334A7C2133F4}" type="pres">
      <dgm:prSet presAssocID="{0EC8CF94-D60C-416F-B0C3-A885880DD0B5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4EF50-6616-442F-8BB7-231A6C496B5E}" type="pres">
      <dgm:prSet presAssocID="{0EC8CF94-D60C-416F-B0C3-A885880DD0B5}" presName="descendantText" presStyleLbl="alignAcc1" presStyleIdx="1" presStyleCnt="2" custLinFactNeighborY="24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2969D9-6C05-46FC-88F6-96369E1AFF57}" type="presOf" srcId="{0E791DE6-F048-4034-86FE-0A56F33BF584}" destId="{1E32F0F8-9757-43DF-99A6-8113A9818C36}" srcOrd="0" destOrd="0" presId="urn:microsoft.com/office/officeart/2005/8/layout/chevron2"/>
    <dgm:cxn modelId="{B4D2BA4B-3E9C-4D18-905F-A311D7F93C33}" type="presOf" srcId="{BDC90882-301C-4987-9033-2044F395C8D8}" destId="{C462FC85-0769-4334-8797-133ADB982AE4}" srcOrd="0" destOrd="0" presId="urn:microsoft.com/office/officeart/2005/8/layout/chevron2"/>
    <dgm:cxn modelId="{5A6D068C-E121-401C-8846-3031AA69E0A5}" type="presOf" srcId="{0E40C2B0-576D-4730-9668-B4CDBA448F0D}" destId="{113BA198-FA42-4D57-B5F3-3F5243D5E969}" srcOrd="0" destOrd="0" presId="urn:microsoft.com/office/officeart/2005/8/layout/chevron2"/>
    <dgm:cxn modelId="{A636E54C-2722-4B78-94B1-6FA34531A5CC}" type="presOf" srcId="{0EC8CF94-D60C-416F-B0C3-A885880DD0B5}" destId="{207B2A49-707A-4A1F-A488-334A7C2133F4}" srcOrd="0" destOrd="0" presId="urn:microsoft.com/office/officeart/2005/8/layout/chevron2"/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F2F55BF6-D2A8-42D0-BF94-9A7BD40C93BF}" type="presOf" srcId="{B2FC6C9C-18BB-4DB2-8AD4-97D89F2C7FC0}" destId="{2944EF50-6616-442F-8BB7-231A6C496B5E}" srcOrd="0" destOrd="0" presId="urn:microsoft.com/office/officeart/2005/8/layout/chevron2"/>
    <dgm:cxn modelId="{A12E8BF4-0566-4E92-98B4-30617A45DAEE}" srcId="{BDC90882-301C-4987-9033-2044F395C8D8}" destId="{0EC8CF94-D60C-416F-B0C3-A885880DD0B5}" srcOrd="1" destOrd="0" parTransId="{3765331B-81FF-4198-A702-75F0AA10A49A}" sibTransId="{680F7251-B856-4DD1-8E60-B34EBF423653}"/>
    <dgm:cxn modelId="{BC539591-A9C2-4C2C-83DE-31F98987473F}" srcId="{0EC8CF94-D60C-416F-B0C3-A885880DD0B5}" destId="{B2FC6C9C-18BB-4DB2-8AD4-97D89F2C7FC0}" srcOrd="0" destOrd="0" parTransId="{E198D775-7E9F-4610-B496-82ABB935D33A}" sibTransId="{09A3C34A-08DF-49B3-B554-523400B207C3}"/>
    <dgm:cxn modelId="{431B19FE-0790-4088-8148-5123F1BF6272}" type="presParOf" srcId="{C462FC85-0769-4334-8797-133ADB982AE4}" destId="{0CDE14B9-EFC4-4DED-98F6-FE1E0E3ADB49}" srcOrd="0" destOrd="0" presId="urn:microsoft.com/office/officeart/2005/8/layout/chevron2"/>
    <dgm:cxn modelId="{37F651D1-B2DE-4FC2-87FE-4CF8E944FBCD}" type="presParOf" srcId="{0CDE14B9-EFC4-4DED-98F6-FE1E0E3ADB49}" destId="{1E32F0F8-9757-43DF-99A6-8113A9818C36}" srcOrd="0" destOrd="0" presId="urn:microsoft.com/office/officeart/2005/8/layout/chevron2"/>
    <dgm:cxn modelId="{9AE233C9-9674-416B-AD6B-0576115359CB}" type="presParOf" srcId="{0CDE14B9-EFC4-4DED-98F6-FE1E0E3ADB49}" destId="{113BA198-FA42-4D57-B5F3-3F5243D5E969}" srcOrd="1" destOrd="0" presId="urn:microsoft.com/office/officeart/2005/8/layout/chevron2"/>
    <dgm:cxn modelId="{1EA3671F-6B3C-4444-825D-2A66C95DED01}" type="presParOf" srcId="{C462FC85-0769-4334-8797-133ADB982AE4}" destId="{ACDF224B-4343-46A8-BF3D-B9FA8EB571FE}" srcOrd="1" destOrd="0" presId="urn:microsoft.com/office/officeart/2005/8/layout/chevron2"/>
    <dgm:cxn modelId="{BCEC705F-71DE-4519-8102-FA877FC5868B}" type="presParOf" srcId="{C462FC85-0769-4334-8797-133ADB982AE4}" destId="{4E26867B-2969-48C9-A08E-802B107A4D93}" srcOrd="2" destOrd="0" presId="urn:microsoft.com/office/officeart/2005/8/layout/chevron2"/>
    <dgm:cxn modelId="{67D271B2-DF6C-4253-9503-9FB7635A8FD3}" type="presParOf" srcId="{4E26867B-2969-48C9-A08E-802B107A4D93}" destId="{207B2A49-707A-4A1F-A488-334A7C2133F4}" srcOrd="0" destOrd="0" presId="urn:microsoft.com/office/officeart/2005/8/layout/chevron2"/>
    <dgm:cxn modelId="{6C4295DB-7E23-4BAD-A14C-25D1271BED64}" type="presParOf" srcId="{4E26867B-2969-48C9-A08E-802B107A4D93}" destId="{2944EF50-6616-442F-8BB7-231A6C496B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400" b="1" dirty="0" smtClean="0">
              <a:latin typeface="Calibri" pitchFamily="34" charset="0"/>
              <a:cs typeface="Calibri" pitchFamily="34" charset="0"/>
            </a:rPr>
            <a:t>It is recommended that you do not modify system stored procedures. If you need to change the functionality of a system stored procedure, then create a user-defined system stored procedure by copying the statements from an existing stored procedure and modify this user-defined procedure.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The creators of the stored procedure, members of the </a:t>
          </a:r>
          <a:r>
            <a:rPr lang="en-US" sz="1400" b="0" dirty="0" err="1" smtClean="0">
              <a:latin typeface="Courier New" pitchFamily="49" charset="0"/>
              <a:cs typeface="Courier New" pitchFamily="49" charset="0"/>
            </a:rPr>
            <a:t>sysadmin</a:t>
          </a:r>
          <a:r>
            <a:rPr lang="en-US" sz="1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server role and members of the </a:t>
          </a:r>
          <a:r>
            <a:rPr lang="en-US" sz="1400" b="0" dirty="0" err="1" smtClean="0">
              <a:latin typeface="Courier New" pitchFamily="49" charset="0"/>
              <a:cs typeface="Courier New" pitchFamily="49" charset="0"/>
            </a:rPr>
            <a:t>db_owner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 and </a:t>
          </a:r>
          <a:r>
            <a:rPr lang="en-US" sz="1400" b="0" dirty="0" err="1" smtClean="0">
              <a:latin typeface="Courier New" pitchFamily="49" charset="0"/>
              <a:cs typeface="Courier New" pitchFamily="49" charset="0"/>
            </a:rPr>
            <a:t>db_ddladmin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 fixed database roles have the permission to execute the </a:t>
          </a:r>
          <a:r>
            <a:rPr lang="en-US" sz="1400" b="0" dirty="0" smtClean="0">
              <a:latin typeface="Courier New" pitchFamily="49" charset="0"/>
              <a:cs typeface="Courier New" pitchFamily="49" charset="0"/>
            </a:rPr>
            <a:t>ALTER PROCEDURE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 statement.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400" b="1" dirty="0" smtClean="0">
              <a:latin typeface="Calibri" pitchFamily="34" charset="0"/>
              <a:cs typeface="Calibri" pitchFamily="34" charset="0"/>
            </a:rPr>
            <a:t>The </a:t>
          </a:r>
          <a:r>
            <a:rPr lang="en-US" sz="1400" b="0" dirty="0" smtClean="0">
              <a:latin typeface="Courier New" pitchFamily="49" charset="0"/>
              <a:cs typeface="Courier New" pitchFamily="49" charset="0"/>
            </a:rPr>
            <a:t>ALTER PROCEDURE</a:t>
          </a:r>
          <a:r>
            <a:rPr lang="en-US" sz="1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statement alters a single procedure. </a:t>
          </a:r>
        </a:p>
        <a:p>
          <a:pPr>
            <a:spcAft>
              <a:spcPts val="0"/>
            </a:spcAft>
          </a:pPr>
          <a:r>
            <a:rPr lang="en-US" sz="1400" b="1" dirty="0" smtClean="0">
              <a:latin typeface="Calibri" pitchFamily="34" charset="0"/>
              <a:cs typeface="Calibri" pitchFamily="34" charset="0"/>
            </a:rPr>
            <a:t>When a stored procedure calls other stored procedures, the nested stored procedures are not affected by altering the calling procedure.</a:t>
          </a:r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400" b="1" dirty="0" smtClean="0">
              <a:latin typeface="Calibri" pitchFamily="34" charset="0"/>
              <a:cs typeface="Calibri" pitchFamily="34" charset="0"/>
            </a:rPr>
            <a:t>When a stored procedure is created using options such as the </a:t>
          </a:r>
          <a:r>
            <a:rPr lang="en-US" sz="1400" b="0" dirty="0" smtClean="0">
              <a:latin typeface="Courier New" pitchFamily="49" charset="0"/>
              <a:cs typeface="Courier New" pitchFamily="49" charset="0"/>
            </a:rPr>
            <a:t>WITH ENCRYPTION</a:t>
          </a:r>
          <a:r>
            <a:rPr lang="en-US" sz="1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option, these options should also be included in the </a:t>
          </a:r>
          <a:r>
            <a:rPr lang="en-US" sz="1400" b="0" dirty="0" smtClean="0">
              <a:latin typeface="Courier New" pitchFamily="49" charset="0"/>
              <a:cs typeface="Courier New" pitchFamily="49" charset="0"/>
            </a:rPr>
            <a:t>ALTER PROCEDURE</a:t>
          </a:r>
          <a:r>
            <a:rPr lang="en-US" sz="1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statement.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  <dgm:t>
        <a:bodyPr/>
        <a:lstStyle/>
        <a:p>
          <a:endParaRPr lang="en-US"/>
        </a:p>
      </dgm:t>
    </dgm:pt>
    <dgm:pt modelId="{F795D8E3-ADA7-4953-8642-733E088841CD}" type="pres">
      <dgm:prSet presAssocID="{D9B449A0-FF94-4713-9A9A-058D7F6B71B9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4" custScaleX="128571" custLinFactNeighborX="4766" custLinFactNeighborY="38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  <dgm:t>
        <a:bodyPr/>
        <a:lstStyle/>
        <a:p>
          <a:endParaRPr lang="en-US"/>
        </a:p>
      </dgm:t>
    </dgm:pt>
    <dgm:pt modelId="{FE437422-C560-4C42-8C7A-0DA04E55B9BB}" type="pres">
      <dgm:prSet presAssocID="{D9B449A0-FF94-4713-9A9A-058D7F6B71B9}" presName="childText" presStyleLbl="conFgAcc1" presStyleIdx="0" presStyleCnt="4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B9E0790-3332-4252-B645-DA100988A8BD}" type="pres">
      <dgm:prSet presAssocID="{2764F4CA-6CE4-44EA-8523-B18B98402A7E}" presName="spaceBetweenRectangles" presStyleCnt="0"/>
      <dgm:spPr/>
      <dgm:t>
        <a:bodyPr/>
        <a:lstStyle/>
        <a:p>
          <a:endParaRPr lang="en-US"/>
        </a:p>
      </dgm:t>
    </dgm:pt>
    <dgm:pt modelId="{BFEA5445-50DE-4684-987E-9F1F651A7CB1}" type="pres">
      <dgm:prSet presAssocID="{E2855558-389B-4591-8564-2A29B4C32D65}" presName="parentLin" presStyleCnt="0"/>
      <dgm:spPr/>
      <dgm:t>
        <a:bodyPr/>
        <a:lstStyle/>
        <a:p>
          <a:endParaRPr lang="en-US"/>
        </a:p>
      </dgm:t>
    </dgm:pt>
    <dgm:pt modelId="{643F61F5-F617-478B-A953-7E4573D0220D}" type="pres">
      <dgm:prSet presAssocID="{E2855558-389B-4591-8564-2A29B4C32D65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4" custScaleX="13053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  <dgm:t>
        <a:bodyPr/>
        <a:lstStyle/>
        <a:p>
          <a:endParaRPr lang="en-US"/>
        </a:p>
      </dgm:t>
    </dgm:pt>
    <dgm:pt modelId="{C6EBB0DE-782D-4729-AC1B-AFD6DD05183B}" type="pres">
      <dgm:prSet presAssocID="{E2855558-389B-4591-8564-2A29B4C32D65}" presName="childText" presStyleLbl="conFgAcc1" presStyleIdx="1" presStyleCnt="4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FFB6C9BD-743C-4271-96CE-B4DCBC77FDF8}" type="pres">
      <dgm:prSet presAssocID="{E3CCE1FE-8395-4CE0-ADA9-5054E68F59BF}" presName="spaceBetweenRectangles" presStyleCnt="0"/>
      <dgm:spPr/>
      <dgm:t>
        <a:bodyPr/>
        <a:lstStyle/>
        <a:p>
          <a:endParaRPr lang="en-US"/>
        </a:p>
      </dgm:t>
    </dgm:pt>
    <dgm:pt modelId="{6FECFA36-77DF-4D44-A0EE-86BBB75610EB}" type="pres">
      <dgm:prSet presAssocID="{AF1790DE-E36E-4506-8B4B-73498403BC3A}" presName="parentLin" presStyleCnt="0"/>
      <dgm:spPr/>
      <dgm:t>
        <a:bodyPr/>
        <a:lstStyle/>
        <a:p>
          <a:endParaRPr lang="en-US"/>
        </a:p>
      </dgm:t>
    </dgm:pt>
    <dgm:pt modelId="{A1E54DF6-9C4C-426D-98EB-FFBF48F1924C}" type="pres">
      <dgm:prSet presAssocID="{AF1790DE-E36E-4506-8B4B-73498403BC3A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EEBD306F-2B9A-4D2B-9193-3D815715E159}" type="pres">
      <dgm:prSet presAssocID="{AF1790DE-E36E-4506-8B4B-73498403BC3A}" presName="parentText" presStyleLbl="node1" presStyleIdx="2" presStyleCnt="4" custScaleX="1299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276C3-8AA5-49E7-A53A-2AD0071F10C7}" type="pres">
      <dgm:prSet presAssocID="{AF1790DE-E36E-4506-8B4B-73498403BC3A}" presName="negativeSpace" presStyleCnt="0"/>
      <dgm:spPr/>
      <dgm:t>
        <a:bodyPr/>
        <a:lstStyle/>
        <a:p>
          <a:endParaRPr lang="en-US"/>
        </a:p>
      </dgm:t>
    </dgm:pt>
    <dgm:pt modelId="{651F067F-7FD3-49A0-930F-C390710D14CC}" type="pres">
      <dgm:prSet presAssocID="{AF1790DE-E36E-4506-8B4B-73498403BC3A}" presName="childText" presStyleLbl="conFgAcc1" presStyleIdx="2" presStyleCnt="4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DBAD9B9-D831-41B3-A7AB-BA43EC772A23}" type="pres">
      <dgm:prSet presAssocID="{43FE062E-EA32-4A5A-A7FE-EEBE294F89F8}" presName="spaceBetweenRectangles" presStyleCnt="0"/>
      <dgm:spPr/>
      <dgm:t>
        <a:bodyPr/>
        <a:lstStyle/>
        <a:p>
          <a:endParaRPr lang="en-US"/>
        </a:p>
      </dgm:t>
    </dgm:pt>
    <dgm:pt modelId="{9FBB05F6-6B43-4838-BB56-D8204B1DFDBB}" type="pres">
      <dgm:prSet presAssocID="{92E0BEA3-0319-4FBB-8D06-F523A0F31AFE}" presName="parentLin" presStyleCnt="0"/>
      <dgm:spPr/>
      <dgm:t>
        <a:bodyPr/>
        <a:lstStyle/>
        <a:p>
          <a:endParaRPr lang="en-US"/>
        </a:p>
      </dgm:t>
    </dgm:pt>
    <dgm:pt modelId="{2F6DCFC7-B128-4075-85AB-63906F54F199}" type="pres">
      <dgm:prSet presAssocID="{92E0BEA3-0319-4FBB-8D06-F523A0F31AFE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EC1C5D96-D4E0-4B13-B90D-0A1CD7988876}" type="pres">
      <dgm:prSet presAssocID="{92E0BEA3-0319-4FBB-8D06-F523A0F31AFE}" presName="parentText" presStyleLbl="node1" presStyleIdx="3" presStyleCnt="4" custScaleX="1299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FDA66-0FF2-46F7-8CE5-9F46C70CC2C1}" type="pres">
      <dgm:prSet presAssocID="{92E0BEA3-0319-4FBB-8D06-F523A0F31AFE}" presName="negativeSpace" presStyleCnt="0"/>
      <dgm:spPr/>
      <dgm:t>
        <a:bodyPr/>
        <a:lstStyle/>
        <a:p>
          <a:endParaRPr lang="en-US"/>
        </a:p>
      </dgm:t>
    </dgm:pt>
    <dgm:pt modelId="{F50AFCC0-5C68-4512-ACDD-23FE4FACC4F8}" type="pres">
      <dgm:prSet presAssocID="{92E0BEA3-0319-4FBB-8D06-F523A0F31AFE}" presName="childText" presStyleLbl="conFgAcc1" presStyleIdx="3" presStyleCnt="4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</dgm:ptLst>
  <dgm:cxnLst>
    <dgm:cxn modelId="{9C3513B3-EF91-4305-8496-74230703D70D}" type="presOf" srcId="{D9B449A0-FF94-4713-9A9A-058D7F6B71B9}" destId="{F795D8E3-ADA7-4953-8642-733E088841CD}" srcOrd="0" destOrd="0" presId="urn:microsoft.com/office/officeart/2005/8/layout/list1"/>
    <dgm:cxn modelId="{962E5F5D-C354-44CB-BEEF-59450810A39F}" type="presOf" srcId="{AF1790DE-E36E-4506-8B4B-73498403BC3A}" destId="{A1E54DF6-9C4C-426D-98EB-FFBF48F1924C}" srcOrd="0" destOrd="0" presId="urn:microsoft.com/office/officeart/2005/8/layout/list1"/>
    <dgm:cxn modelId="{1F80BC7E-A058-41D3-9F3D-1F61D499B244}" type="presOf" srcId="{E2855558-389B-4591-8564-2A29B4C32D65}" destId="{9CD06469-F34B-4432-ADB5-7C825FE94111}" srcOrd="1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73FB60A6-7052-437B-A7A7-336A0E88E4F2}" type="presOf" srcId="{D9B449A0-FF94-4713-9A9A-058D7F6B71B9}" destId="{46B940FC-8FA1-4568-B447-0EEB4A38217C}" srcOrd="1" destOrd="0" presId="urn:microsoft.com/office/officeart/2005/8/layout/list1"/>
    <dgm:cxn modelId="{E1FD9092-39DC-4097-9684-F768316F2A39}" type="presOf" srcId="{92E0BEA3-0319-4FBB-8D06-F523A0F31AFE}" destId="{2F6DCFC7-B128-4075-85AB-63906F54F199}" srcOrd="0" destOrd="0" presId="urn:microsoft.com/office/officeart/2005/8/layout/list1"/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58AA3FB2-F979-4AD4-AE59-53BD6ACFB768}" type="presOf" srcId="{91346CAC-A78E-4DA3-B22E-CEA49EBE4226}" destId="{377BF09A-222E-4937-A795-7A4258D0F5D6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7E09113C-60CF-443E-93A7-025412EA203C}" type="presOf" srcId="{AF1790DE-E36E-4506-8B4B-73498403BC3A}" destId="{EEBD306F-2B9A-4D2B-9193-3D815715E159}" srcOrd="1" destOrd="0" presId="urn:microsoft.com/office/officeart/2005/8/layout/list1"/>
    <dgm:cxn modelId="{9D96DA13-2DF2-4C00-91F1-A889C2BFD707}" type="presOf" srcId="{92E0BEA3-0319-4FBB-8D06-F523A0F31AFE}" destId="{EC1C5D96-D4E0-4B13-B90D-0A1CD7988876}" srcOrd="1" destOrd="0" presId="urn:microsoft.com/office/officeart/2005/8/layout/list1"/>
    <dgm:cxn modelId="{039598D6-DFE9-4C97-81BC-DA836CDA99F3}" type="presOf" srcId="{E2855558-389B-4591-8564-2A29B4C32D65}" destId="{643F61F5-F617-478B-A953-7E4573D0220D}" srcOrd="0" destOrd="0" presId="urn:microsoft.com/office/officeart/2005/8/layout/list1"/>
    <dgm:cxn modelId="{E6E2DA17-B61F-4796-8478-A1C366F46138}" type="presParOf" srcId="{377BF09A-222E-4937-A795-7A4258D0F5D6}" destId="{ED0E1027-549B-49E6-9D59-3B13C1AC4FD2}" srcOrd="0" destOrd="0" presId="urn:microsoft.com/office/officeart/2005/8/layout/list1"/>
    <dgm:cxn modelId="{EC5012AC-3139-49A3-AFD9-F2531C8F6992}" type="presParOf" srcId="{ED0E1027-549B-49E6-9D59-3B13C1AC4FD2}" destId="{F795D8E3-ADA7-4953-8642-733E088841CD}" srcOrd="0" destOrd="0" presId="urn:microsoft.com/office/officeart/2005/8/layout/list1"/>
    <dgm:cxn modelId="{380BDFE7-0E61-4738-A78A-69C7E6520766}" type="presParOf" srcId="{ED0E1027-549B-49E6-9D59-3B13C1AC4FD2}" destId="{46B940FC-8FA1-4568-B447-0EEB4A38217C}" srcOrd="1" destOrd="0" presId="urn:microsoft.com/office/officeart/2005/8/layout/list1"/>
    <dgm:cxn modelId="{0E08AA6F-04B2-443B-9FBD-BB271A24B95A}" type="presParOf" srcId="{377BF09A-222E-4937-A795-7A4258D0F5D6}" destId="{E375144E-1A36-4173-80BF-99CA453AF7E6}" srcOrd="1" destOrd="0" presId="urn:microsoft.com/office/officeart/2005/8/layout/list1"/>
    <dgm:cxn modelId="{B8BC805D-8680-493C-BFFB-DDA34101E91B}" type="presParOf" srcId="{377BF09A-222E-4937-A795-7A4258D0F5D6}" destId="{FE437422-C560-4C42-8C7A-0DA04E55B9BB}" srcOrd="2" destOrd="0" presId="urn:microsoft.com/office/officeart/2005/8/layout/list1"/>
    <dgm:cxn modelId="{F3A5D560-AD71-4B67-A601-0FDFA183ECB1}" type="presParOf" srcId="{377BF09A-222E-4937-A795-7A4258D0F5D6}" destId="{0B9E0790-3332-4252-B645-DA100988A8BD}" srcOrd="3" destOrd="0" presId="urn:microsoft.com/office/officeart/2005/8/layout/list1"/>
    <dgm:cxn modelId="{DA468D1D-4808-4FF6-921D-EED63C44C8C7}" type="presParOf" srcId="{377BF09A-222E-4937-A795-7A4258D0F5D6}" destId="{BFEA5445-50DE-4684-987E-9F1F651A7CB1}" srcOrd="4" destOrd="0" presId="urn:microsoft.com/office/officeart/2005/8/layout/list1"/>
    <dgm:cxn modelId="{9F286480-5120-44E0-8E81-C01AE6C447AC}" type="presParOf" srcId="{BFEA5445-50DE-4684-987E-9F1F651A7CB1}" destId="{643F61F5-F617-478B-A953-7E4573D0220D}" srcOrd="0" destOrd="0" presId="urn:microsoft.com/office/officeart/2005/8/layout/list1"/>
    <dgm:cxn modelId="{B6ECD235-42BE-44BD-A0BD-2DCD38F7C170}" type="presParOf" srcId="{BFEA5445-50DE-4684-987E-9F1F651A7CB1}" destId="{9CD06469-F34B-4432-ADB5-7C825FE94111}" srcOrd="1" destOrd="0" presId="urn:microsoft.com/office/officeart/2005/8/layout/list1"/>
    <dgm:cxn modelId="{FFECBA49-E445-4E9C-9511-35BC09279B0F}" type="presParOf" srcId="{377BF09A-222E-4937-A795-7A4258D0F5D6}" destId="{F1C435CB-0864-441B-8524-6DD2EE189DE5}" srcOrd="5" destOrd="0" presId="urn:microsoft.com/office/officeart/2005/8/layout/list1"/>
    <dgm:cxn modelId="{46B98D06-FD0D-433D-89CF-71E507DA9AA0}" type="presParOf" srcId="{377BF09A-222E-4937-A795-7A4258D0F5D6}" destId="{C6EBB0DE-782D-4729-AC1B-AFD6DD05183B}" srcOrd="6" destOrd="0" presId="urn:microsoft.com/office/officeart/2005/8/layout/list1"/>
    <dgm:cxn modelId="{41762ED9-496C-4688-A2C1-87EA25EC9674}" type="presParOf" srcId="{377BF09A-222E-4937-A795-7A4258D0F5D6}" destId="{FFB6C9BD-743C-4271-96CE-B4DCBC77FDF8}" srcOrd="7" destOrd="0" presId="urn:microsoft.com/office/officeart/2005/8/layout/list1"/>
    <dgm:cxn modelId="{46F0881E-D06F-449E-BA53-AD29BCD0358B}" type="presParOf" srcId="{377BF09A-222E-4937-A795-7A4258D0F5D6}" destId="{6FECFA36-77DF-4D44-A0EE-86BBB75610EB}" srcOrd="8" destOrd="0" presId="urn:microsoft.com/office/officeart/2005/8/layout/list1"/>
    <dgm:cxn modelId="{CF9A8916-78C2-4DB9-AE43-529533436DFD}" type="presParOf" srcId="{6FECFA36-77DF-4D44-A0EE-86BBB75610EB}" destId="{A1E54DF6-9C4C-426D-98EB-FFBF48F1924C}" srcOrd="0" destOrd="0" presId="urn:microsoft.com/office/officeart/2005/8/layout/list1"/>
    <dgm:cxn modelId="{2E69FC08-8FD8-4728-88BE-62564E72D8A6}" type="presParOf" srcId="{6FECFA36-77DF-4D44-A0EE-86BBB75610EB}" destId="{EEBD306F-2B9A-4D2B-9193-3D815715E159}" srcOrd="1" destOrd="0" presId="urn:microsoft.com/office/officeart/2005/8/layout/list1"/>
    <dgm:cxn modelId="{B5B7EF5D-48E7-4E75-929E-FBD9693DBC97}" type="presParOf" srcId="{377BF09A-222E-4937-A795-7A4258D0F5D6}" destId="{D60276C3-8AA5-49E7-A53A-2AD0071F10C7}" srcOrd="9" destOrd="0" presId="urn:microsoft.com/office/officeart/2005/8/layout/list1"/>
    <dgm:cxn modelId="{2C73E7C7-DDA5-45BC-B98E-910247C2D540}" type="presParOf" srcId="{377BF09A-222E-4937-A795-7A4258D0F5D6}" destId="{651F067F-7FD3-49A0-930F-C390710D14CC}" srcOrd="10" destOrd="0" presId="urn:microsoft.com/office/officeart/2005/8/layout/list1"/>
    <dgm:cxn modelId="{50CC2DB5-6587-4709-9D43-65633258436B}" type="presParOf" srcId="{377BF09A-222E-4937-A795-7A4258D0F5D6}" destId="{0DBAD9B9-D831-41B3-A7AB-BA43EC772A23}" srcOrd="11" destOrd="0" presId="urn:microsoft.com/office/officeart/2005/8/layout/list1"/>
    <dgm:cxn modelId="{6BA9A559-18B5-44DC-AE65-8DBB5F5C1355}" type="presParOf" srcId="{377BF09A-222E-4937-A795-7A4258D0F5D6}" destId="{9FBB05F6-6B43-4838-BB56-D8204B1DFDBB}" srcOrd="12" destOrd="0" presId="urn:microsoft.com/office/officeart/2005/8/layout/list1"/>
    <dgm:cxn modelId="{1C7AD4C1-6959-4EB9-97B9-CCC029ED1661}" type="presParOf" srcId="{9FBB05F6-6B43-4838-BB56-D8204B1DFDBB}" destId="{2F6DCFC7-B128-4075-85AB-63906F54F199}" srcOrd="0" destOrd="0" presId="urn:microsoft.com/office/officeart/2005/8/layout/list1"/>
    <dgm:cxn modelId="{663FC76E-A1B8-482F-AA35-3C69BEBCA505}" type="presParOf" srcId="{9FBB05F6-6B43-4838-BB56-D8204B1DFDBB}" destId="{EC1C5D96-D4E0-4B13-B90D-0A1CD7988876}" srcOrd="1" destOrd="0" presId="urn:microsoft.com/office/officeart/2005/8/layout/list1"/>
    <dgm:cxn modelId="{B94065A5-3502-4606-9537-1633ED8043D4}" type="presParOf" srcId="{377BF09A-222E-4937-A795-7A4258D0F5D6}" destId="{397FDA66-0FF2-46F7-8CE5-9F46C70CC2C1}" srcOrd="13" destOrd="0" presId="urn:microsoft.com/office/officeart/2005/8/layout/list1"/>
    <dgm:cxn modelId="{9461533A-E789-4C62-9D64-0CF52C4C1217}" type="presParOf" srcId="{377BF09A-222E-4937-A795-7A4258D0F5D6}" destId="{F50AFCC0-5C68-4512-ACDD-23FE4FACC4F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400" b="1" dirty="0" smtClean="0">
              <a:latin typeface="Calibri" pitchFamily="34" charset="0"/>
              <a:cs typeface="Calibri" pitchFamily="34" charset="0"/>
            </a:rPr>
            <a:t>The column has an </a:t>
          </a:r>
          <a:r>
            <a:rPr lang="en-US" sz="1400" b="1" dirty="0" smtClean="0">
              <a:latin typeface="Courier New" pitchFamily="49" charset="0"/>
              <a:cs typeface="Courier New" pitchFamily="49" charset="0"/>
            </a:rPr>
            <a:t>IDENTITY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 property.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The column has a default value specified.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The column has a timestamp data type.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The column takes null values.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246689C4-6F96-4EC5-9609-1DF9B1589526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The column is a computed column.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C39F95BD-7228-41BD-9AE0-E1E5D50DB020}" type="parTrans" cxnId="{5832A219-F025-4B0C-86DC-923489D8F566}">
      <dgm:prSet/>
      <dgm:spPr/>
      <dgm:t>
        <a:bodyPr/>
        <a:lstStyle/>
        <a:p>
          <a:endParaRPr lang="en-US"/>
        </a:p>
      </dgm:t>
    </dgm:pt>
    <dgm:pt modelId="{1F16A108-6E15-4C4C-A273-B2882D5C50D9}" type="sibTrans" cxnId="{5832A219-F025-4B0C-86DC-923489D8F566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  <dgm:t>
        <a:bodyPr/>
        <a:lstStyle/>
        <a:p>
          <a:endParaRPr lang="en-US"/>
        </a:p>
      </dgm:t>
    </dgm:pt>
    <dgm:pt modelId="{F795D8E3-ADA7-4953-8642-733E088841CD}" type="pres">
      <dgm:prSet presAssocID="{D9B449A0-FF94-4713-9A9A-058D7F6B71B9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5" custScaleX="128571" custLinFactNeighborX="4766" custLinFactNeighborY="38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  <dgm:t>
        <a:bodyPr/>
        <a:lstStyle/>
        <a:p>
          <a:endParaRPr lang="en-US"/>
        </a:p>
      </dgm:t>
    </dgm:pt>
    <dgm:pt modelId="{FE437422-C560-4C42-8C7A-0DA04E55B9BB}" type="pres">
      <dgm:prSet presAssocID="{D9B449A0-FF94-4713-9A9A-058D7F6B71B9}" presName="childText" presStyleLbl="conFgAcc1" presStyleIdx="0" presStyleCnt="5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B9E0790-3332-4252-B645-DA100988A8BD}" type="pres">
      <dgm:prSet presAssocID="{2764F4CA-6CE4-44EA-8523-B18B98402A7E}" presName="spaceBetweenRectangles" presStyleCnt="0"/>
      <dgm:spPr/>
      <dgm:t>
        <a:bodyPr/>
        <a:lstStyle/>
        <a:p>
          <a:endParaRPr lang="en-US"/>
        </a:p>
      </dgm:t>
    </dgm:pt>
    <dgm:pt modelId="{BFEA5445-50DE-4684-987E-9F1F651A7CB1}" type="pres">
      <dgm:prSet presAssocID="{E2855558-389B-4591-8564-2A29B4C32D65}" presName="parentLin" presStyleCnt="0"/>
      <dgm:spPr/>
      <dgm:t>
        <a:bodyPr/>
        <a:lstStyle/>
        <a:p>
          <a:endParaRPr lang="en-US"/>
        </a:p>
      </dgm:t>
    </dgm:pt>
    <dgm:pt modelId="{643F61F5-F617-478B-A953-7E4573D0220D}" type="pres">
      <dgm:prSet presAssocID="{E2855558-389B-4591-8564-2A29B4C32D65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5" custScaleX="13053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  <dgm:t>
        <a:bodyPr/>
        <a:lstStyle/>
        <a:p>
          <a:endParaRPr lang="en-US"/>
        </a:p>
      </dgm:t>
    </dgm:pt>
    <dgm:pt modelId="{C6EBB0DE-782D-4729-AC1B-AFD6DD05183B}" type="pres">
      <dgm:prSet presAssocID="{E2855558-389B-4591-8564-2A29B4C32D65}" presName="childText" presStyleLbl="conFgAcc1" presStyleIdx="1" presStyleCnt="5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FFB6C9BD-743C-4271-96CE-B4DCBC77FDF8}" type="pres">
      <dgm:prSet presAssocID="{E3CCE1FE-8395-4CE0-ADA9-5054E68F59BF}" presName="spaceBetweenRectangles" presStyleCnt="0"/>
      <dgm:spPr/>
      <dgm:t>
        <a:bodyPr/>
        <a:lstStyle/>
        <a:p>
          <a:endParaRPr lang="en-US"/>
        </a:p>
      </dgm:t>
    </dgm:pt>
    <dgm:pt modelId="{6FECFA36-77DF-4D44-A0EE-86BBB75610EB}" type="pres">
      <dgm:prSet presAssocID="{AF1790DE-E36E-4506-8B4B-73498403BC3A}" presName="parentLin" presStyleCnt="0"/>
      <dgm:spPr/>
      <dgm:t>
        <a:bodyPr/>
        <a:lstStyle/>
        <a:p>
          <a:endParaRPr lang="en-US"/>
        </a:p>
      </dgm:t>
    </dgm:pt>
    <dgm:pt modelId="{A1E54DF6-9C4C-426D-98EB-FFBF48F1924C}" type="pres">
      <dgm:prSet presAssocID="{AF1790DE-E36E-4506-8B4B-73498403BC3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EEBD306F-2B9A-4D2B-9193-3D815715E159}" type="pres">
      <dgm:prSet presAssocID="{AF1790DE-E36E-4506-8B4B-73498403BC3A}" presName="parentText" presStyleLbl="node1" presStyleIdx="2" presStyleCnt="5" custScaleX="1299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276C3-8AA5-49E7-A53A-2AD0071F10C7}" type="pres">
      <dgm:prSet presAssocID="{AF1790DE-E36E-4506-8B4B-73498403BC3A}" presName="negativeSpace" presStyleCnt="0"/>
      <dgm:spPr/>
      <dgm:t>
        <a:bodyPr/>
        <a:lstStyle/>
        <a:p>
          <a:endParaRPr lang="en-US"/>
        </a:p>
      </dgm:t>
    </dgm:pt>
    <dgm:pt modelId="{651F067F-7FD3-49A0-930F-C390710D14CC}" type="pres">
      <dgm:prSet presAssocID="{AF1790DE-E36E-4506-8B4B-73498403BC3A}" presName="childText" presStyleLbl="conFgAcc1" presStyleIdx="2" presStyleCnt="5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DBAD9B9-D831-41B3-A7AB-BA43EC772A23}" type="pres">
      <dgm:prSet presAssocID="{43FE062E-EA32-4A5A-A7FE-EEBE294F89F8}" presName="spaceBetweenRectangles" presStyleCnt="0"/>
      <dgm:spPr/>
      <dgm:t>
        <a:bodyPr/>
        <a:lstStyle/>
        <a:p>
          <a:endParaRPr lang="en-US"/>
        </a:p>
      </dgm:t>
    </dgm:pt>
    <dgm:pt modelId="{9FBB05F6-6B43-4838-BB56-D8204B1DFDBB}" type="pres">
      <dgm:prSet presAssocID="{92E0BEA3-0319-4FBB-8D06-F523A0F31AFE}" presName="parentLin" presStyleCnt="0"/>
      <dgm:spPr/>
      <dgm:t>
        <a:bodyPr/>
        <a:lstStyle/>
        <a:p>
          <a:endParaRPr lang="en-US"/>
        </a:p>
      </dgm:t>
    </dgm:pt>
    <dgm:pt modelId="{2F6DCFC7-B128-4075-85AB-63906F54F199}" type="pres">
      <dgm:prSet presAssocID="{92E0BEA3-0319-4FBB-8D06-F523A0F31AFE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EC1C5D96-D4E0-4B13-B90D-0A1CD7988876}" type="pres">
      <dgm:prSet presAssocID="{92E0BEA3-0319-4FBB-8D06-F523A0F31AFE}" presName="parentText" presStyleLbl="node1" presStyleIdx="3" presStyleCnt="5" custScaleX="1299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FDA66-0FF2-46F7-8CE5-9F46C70CC2C1}" type="pres">
      <dgm:prSet presAssocID="{92E0BEA3-0319-4FBB-8D06-F523A0F31AFE}" presName="negativeSpace" presStyleCnt="0"/>
      <dgm:spPr/>
      <dgm:t>
        <a:bodyPr/>
        <a:lstStyle/>
        <a:p>
          <a:endParaRPr lang="en-US"/>
        </a:p>
      </dgm:t>
    </dgm:pt>
    <dgm:pt modelId="{F50AFCC0-5C68-4512-ACDD-23FE4FACC4F8}" type="pres">
      <dgm:prSet presAssocID="{92E0BEA3-0319-4FBB-8D06-F523A0F31AFE}" presName="childText" presStyleLbl="conFgAcc1" presStyleIdx="3" presStyleCnt="5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6D7C75E7-980E-47BF-9C8D-00ACBC24A328}" type="pres">
      <dgm:prSet presAssocID="{657DD261-1631-46A3-88EF-36E266D51D4C}" presName="spaceBetweenRectangles" presStyleCnt="0"/>
      <dgm:spPr/>
      <dgm:t>
        <a:bodyPr/>
        <a:lstStyle/>
        <a:p>
          <a:endParaRPr lang="en-US"/>
        </a:p>
      </dgm:t>
    </dgm:pt>
    <dgm:pt modelId="{A95A0334-4C97-4DE8-A23B-974ACE57EEC7}" type="pres">
      <dgm:prSet presAssocID="{246689C4-6F96-4EC5-9609-1DF9B1589526}" presName="parentLin" presStyleCnt="0"/>
      <dgm:spPr/>
      <dgm:t>
        <a:bodyPr/>
        <a:lstStyle/>
        <a:p>
          <a:endParaRPr lang="en-US"/>
        </a:p>
      </dgm:t>
    </dgm:pt>
    <dgm:pt modelId="{381A60EF-0C43-4423-B991-350FA7A2C3C7}" type="pres">
      <dgm:prSet presAssocID="{246689C4-6F96-4EC5-9609-1DF9B1589526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274FBB78-BBC1-4EBB-8038-D9338A246E2B}" type="pres">
      <dgm:prSet presAssocID="{246689C4-6F96-4EC5-9609-1DF9B1589526}" presName="parentText" presStyleLbl="node1" presStyleIdx="4" presStyleCnt="5" custScaleX="1306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9491EB-07C2-41F2-9F49-16D65D70B9E1}" type="pres">
      <dgm:prSet presAssocID="{246689C4-6F96-4EC5-9609-1DF9B1589526}" presName="negativeSpace" presStyleCnt="0"/>
      <dgm:spPr/>
      <dgm:t>
        <a:bodyPr/>
        <a:lstStyle/>
        <a:p>
          <a:endParaRPr lang="en-US"/>
        </a:p>
      </dgm:t>
    </dgm:pt>
    <dgm:pt modelId="{2086B887-67F7-4A1B-BADA-8683DBD47710}" type="pres">
      <dgm:prSet presAssocID="{246689C4-6F96-4EC5-9609-1DF9B1589526}" presName="childText" presStyleLbl="conFgAcc1" presStyleIdx="4" presStyleCnt="5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</dgm:ptLst>
  <dgm:cxnLst>
    <dgm:cxn modelId="{26DCA02F-3792-4F27-BE60-20948B9FBD6B}" type="presOf" srcId="{246689C4-6F96-4EC5-9609-1DF9B1589526}" destId="{381A60EF-0C43-4423-B991-350FA7A2C3C7}" srcOrd="0" destOrd="0" presId="urn:microsoft.com/office/officeart/2005/8/layout/list1"/>
    <dgm:cxn modelId="{23E24DB9-9C8C-4295-A7CB-C2C544ECD1B0}" type="presOf" srcId="{92E0BEA3-0319-4FBB-8D06-F523A0F31AFE}" destId="{2F6DCFC7-B128-4075-85AB-63906F54F199}" srcOrd="0" destOrd="0" presId="urn:microsoft.com/office/officeart/2005/8/layout/list1"/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35596757-AA85-480B-BFC0-C2B11FED3AC5}" type="presOf" srcId="{AF1790DE-E36E-4506-8B4B-73498403BC3A}" destId="{A1E54DF6-9C4C-426D-98EB-FFBF48F1924C}" srcOrd="0" destOrd="0" presId="urn:microsoft.com/office/officeart/2005/8/layout/list1"/>
    <dgm:cxn modelId="{E7DB0354-82C1-4730-B557-7403DC45433D}" type="presOf" srcId="{D9B449A0-FF94-4713-9A9A-058D7F6B71B9}" destId="{F795D8E3-ADA7-4953-8642-733E088841CD}" srcOrd="0" destOrd="0" presId="urn:microsoft.com/office/officeart/2005/8/layout/list1"/>
    <dgm:cxn modelId="{C2477420-6543-48EB-87C5-60EB9EE2F486}" type="presOf" srcId="{246689C4-6F96-4EC5-9609-1DF9B1589526}" destId="{274FBB78-BBC1-4EBB-8038-D9338A246E2B}" srcOrd="1" destOrd="0" presId="urn:microsoft.com/office/officeart/2005/8/layout/list1"/>
    <dgm:cxn modelId="{5CF7C305-4087-498D-B60D-027EDD7474D3}" type="presOf" srcId="{E2855558-389B-4591-8564-2A29B4C32D65}" destId="{9CD06469-F34B-4432-ADB5-7C825FE94111}" srcOrd="1" destOrd="0" presId="urn:microsoft.com/office/officeart/2005/8/layout/list1"/>
    <dgm:cxn modelId="{67FC5E7A-B8FF-4554-B006-4230CFE5D216}" type="presOf" srcId="{92E0BEA3-0319-4FBB-8D06-F523A0F31AFE}" destId="{EC1C5D96-D4E0-4B13-B90D-0A1CD7988876}" srcOrd="1" destOrd="0" presId="urn:microsoft.com/office/officeart/2005/8/layout/list1"/>
    <dgm:cxn modelId="{5832A219-F025-4B0C-86DC-923489D8F566}" srcId="{91346CAC-A78E-4DA3-B22E-CEA49EBE4226}" destId="{246689C4-6F96-4EC5-9609-1DF9B1589526}" srcOrd="4" destOrd="0" parTransId="{C39F95BD-7228-41BD-9AE0-E1E5D50DB020}" sibTransId="{1F16A108-6E15-4C4C-A273-B2882D5C50D9}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B13FD79E-970E-4892-B911-E94BA33A95B4}" type="presOf" srcId="{91346CAC-A78E-4DA3-B22E-CEA49EBE4226}" destId="{377BF09A-222E-4937-A795-7A4258D0F5D6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EA419315-3D63-4DA7-BAEC-B884FB08AC8D}" type="presOf" srcId="{D9B449A0-FF94-4713-9A9A-058D7F6B71B9}" destId="{46B940FC-8FA1-4568-B447-0EEB4A38217C}" srcOrd="1" destOrd="0" presId="urn:microsoft.com/office/officeart/2005/8/layout/list1"/>
    <dgm:cxn modelId="{B5D8B38F-F76E-4CC4-AF2D-6E04C3FACC5D}" type="presOf" srcId="{E2855558-389B-4591-8564-2A29B4C32D65}" destId="{643F61F5-F617-478B-A953-7E4573D0220D}" srcOrd="0" destOrd="0" presId="urn:microsoft.com/office/officeart/2005/8/layout/list1"/>
    <dgm:cxn modelId="{4E5B1E1E-A37D-4D9D-98C1-144FF4FFAE41}" type="presOf" srcId="{AF1790DE-E36E-4506-8B4B-73498403BC3A}" destId="{EEBD306F-2B9A-4D2B-9193-3D815715E159}" srcOrd="1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C6FB3FC5-8DC4-4509-AF1D-6C5F482743AF}" type="presParOf" srcId="{377BF09A-222E-4937-A795-7A4258D0F5D6}" destId="{ED0E1027-549B-49E6-9D59-3B13C1AC4FD2}" srcOrd="0" destOrd="0" presId="urn:microsoft.com/office/officeart/2005/8/layout/list1"/>
    <dgm:cxn modelId="{D42EBF13-6CE7-473A-8CD3-8528AF592763}" type="presParOf" srcId="{ED0E1027-549B-49E6-9D59-3B13C1AC4FD2}" destId="{F795D8E3-ADA7-4953-8642-733E088841CD}" srcOrd="0" destOrd="0" presId="urn:microsoft.com/office/officeart/2005/8/layout/list1"/>
    <dgm:cxn modelId="{49A98414-BFB8-4DE1-87F4-0C00081C1D49}" type="presParOf" srcId="{ED0E1027-549B-49E6-9D59-3B13C1AC4FD2}" destId="{46B940FC-8FA1-4568-B447-0EEB4A38217C}" srcOrd="1" destOrd="0" presId="urn:microsoft.com/office/officeart/2005/8/layout/list1"/>
    <dgm:cxn modelId="{C5A0ABB3-A443-4504-B152-B9D9E838C62A}" type="presParOf" srcId="{377BF09A-222E-4937-A795-7A4258D0F5D6}" destId="{E375144E-1A36-4173-80BF-99CA453AF7E6}" srcOrd="1" destOrd="0" presId="urn:microsoft.com/office/officeart/2005/8/layout/list1"/>
    <dgm:cxn modelId="{A322E548-9938-4DB9-8C99-C095F9405EC1}" type="presParOf" srcId="{377BF09A-222E-4937-A795-7A4258D0F5D6}" destId="{FE437422-C560-4C42-8C7A-0DA04E55B9BB}" srcOrd="2" destOrd="0" presId="urn:microsoft.com/office/officeart/2005/8/layout/list1"/>
    <dgm:cxn modelId="{0363AD83-36FA-4E86-A542-FAFAD4B4A210}" type="presParOf" srcId="{377BF09A-222E-4937-A795-7A4258D0F5D6}" destId="{0B9E0790-3332-4252-B645-DA100988A8BD}" srcOrd="3" destOrd="0" presId="urn:microsoft.com/office/officeart/2005/8/layout/list1"/>
    <dgm:cxn modelId="{E0186010-4F83-43A7-AD7D-B4D5211A05E6}" type="presParOf" srcId="{377BF09A-222E-4937-A795-7A4258D0F5D6}" destId="{BFEA5445-50DE-4684-987E-9F1F651A7CB1}" srcOrd="4" destOrd="0" presId="urn:microsoft.com/office/officeart/2005/8/layout/list1"/>
    <dgm:cxn modelId="{0E0CB44F-8A1E-41D9-B61E-A6CA0849ADC8}" type="presParOf" srcId="{BFEA5445-50DE-4684-987E-9F1F651A7CB1}" destId="{643F61F5-F617-478B-A953-7E4573D0220D}" srcOrd="0" destOrd="0" presId="urn:microsoft.com/office/officeart/2005/8/layout/list1"/>
    <dgm:cxn modelId="{588929C4-E0EB-4511-9E9C-7CCA865EA5E1}" type="presParOf" srcId="{BFEA5445-50DE-4684-987E-9F1F651A7CB1}" destId="{9CD06469-F34B-4432-ADB5-7C825FE94111}" srcOrd="1" destOrd="0" presId="urn:microsoft.com/office/officeart/2005/8/layout/list1"/>
    <dgm:cxn modelId="{D20CB192-1064-4ECC-AAF1-1A306338621A}" type="presParOf" srcId="{377BF09A-222E-4937-A795-7A4258D0F5D6}" destId="{F1C435CB-0864-441B-8524-6DD2EE189DE5}" srcOrd="5" destOrd="0" presId="urn:microsoft.com/office/officeart/2005/8/layout/list1"/>
    <dgm:cxn modelId="{F45B03DC-D492-4058-8327-800C37C34599}" type="presParOf" srcId="{377BF09A-222E-4937-A795-7A4258D0F5D6}" destId="{C6EBB0DE-782D-4729-AC1B-AFD6DD05183B}" srcOrd="6" destOrd="0" presId="urn:microsoft.com/office/officeart/2005/8/layout/list1"/>
    <dgm:cxn modelId="{6AA9DE46-A126-45E5-BE76-1A9A061BB77E}" type="presParOf" srcId="{377BF09A-222E-4937-A795-7A4258D0F5D6}" destId="{FFB6C9BD-743C-4271-96CE-B4DCBC77FDF8}" srcOrd="7" destOrd="0" presId="urn:microsoft.com/office/officeart/2005/8/layout/list1"/>
    <dgm:cxn modelId="{BEDFECB4-6657-47A0-8974-79DBFF642DF0}" type="presParOf" srcId="{377BF09A-222E-4937-A795-7A4258D0F5D6}" destId="{6FECFA36-77DF-4D44-A0EE-86BBB75610EB}" srcOrd="8" destOrd="0" presId="urn:microsoft.com/office/officeart/2005/8/layout/list1"/>
    <dgm:cxn modelId="{3F75D644-C033-4EF1-BBEA-F7D19DF54449}" type="presParOf" srcId="{6FECFA36-77DF-4D44-A0EE-86BBB75610EB}" destId="{A1E54DF6-9C4C-426D-98EB-FFBF48F1924C}" srcOrd="0" destOrd="0" presId="urn:microsoft.com/office/officeart/2005/8/layout/list1"/>
    <dgm:cxn modelId="{FA82B638-49A3-4CDE-AF58-49E3FBCFD5BD}" type="presParOf" srcId="{6FECFA36-77DF-4D44-A0EE-86BBB75610EB}" destId="{EEBD306F-2B9A-4D2B-9193-3D815715E159}" srcOrd="1" destOrd="0" presId="urn:microsoft.com/office/officeart/2005/8/layout/list1"/>
    <dgm:cxn modelId="{6615A9E4-93BE-4AFF-9E1D-F64397CEB5EF}" type="presParOf" srcId="{377BF09A-222E-4937-A795-7A4258D0F5D6}" destId="{D60276C3-8AA5-49E7-A53A-2AD0071F10C7}" srcOrd="9" destOrd="0" presId="urn:microsoft.com/office/officeart/2005/8/layout/list1"/>
    <dgm:cxn modelId="{2255446B-1DD0-4B0D-A613-EB2172861C10}" type="presParOf" srcId="{377BF09A-222E-4937-A795-7A4258D0F5D6}" destId="{651F067F-7FD3-49A0-930F-C390710D14CC}" srcOrd="10" destOrd="0" presId="urn:microsoft.com/office/officeart/2005/8/layout/list1"/>
    <dgm:cxn modelId="{7092DA09-CCEB-4C5A-827C-E7FFE37B2D5F}" type="presParOf" srcId="{377BF09A-222E-4937-A795-7A4258D0F5D6}" destId="{0DBAD9B9-D831-41B3-A7AB-BA43EC772A23}" srcOrd="11" destOrd="0" presId="urn:microsoft.com/office/officeart/2005/8/layout/list1"/>
    <dgm:cxn modelId="{7B1AC00F-409C-41A5-9B66-7F36AFE88DB6}" type="presParOf" srcId="{377BF09A-222E-4937-A795-7A4258D0F5D6}" destId="{9FBB05F6-6B43-4838-BB56-D8204B1DFDBB}" srcOrd="12" destOrd="0" presId="urn:microsoft.com/office/officeart/2005/8/layout/list1"/>
    <dgm:cxn modelId="{AA295168-4CB6-4EDB-84C2-A82C66BFB6B1}" type="presParOf" srcId="{9FBB05F6-6B43-4838-BB56-D8204B1DFDBB}" destId="{2F6DCFC7-B128-4075-85AB-63906F54F199}" srcOrd="0" destOrd="0" presId="urn:microsoft.com/office/officeart/2005/8/layout/list1"/>
    <dgm:cxn modelId="{2FB7DA88-B7E3-4C03-BA3E-384B474C155B}" type="presParOf" srcId="{9FBB05F6-6B43-4838-BB56-D8204B1DFDBB}" destId="{EC1C5D96-D4E0-4B13-B90D-0A1CD7988876}" srcOrd="1" destOrd="0" presId="urn:microsoft.com/office/officeart/2005/8/layout/list1"/>
    <dgm:cxn modelId="{7E5C1684-C5D9-4D20-BC9A-C2B126BBE3E9}" type="presParOf" srcId="{377BF09A-222E-4937-A795-7A4258D0F5D6}" destId="{397FDA66-0FF2-46F7-8CE5-9F46C70CC2C1}" srcOrd="13" destOrd="0" presId="urn:microsoft.com/office/officeart/2005/8/layout/list1"/>
    <dgm:cxn modelId="{C6D01A70-FEA3-4C73-9D72-99B61AE58EB5}" type="presParOf" srcId="{377BF09A-222E-4937-A795-7A4258D0F5D6}" destId="{F50AFCC0-5C68-4512-ACDD-23FE4FACC4F8}" srcOrd="14" destOrd="0" presId="urn:microsoft.com/office/officeart/2005/8/layout/list1"/>
    <dgm:cxn modelId="{CD75E625-79C3-4CAC-BBC1-8C93D5B6F750}" type="presParOf" srcId="{377BF09A-222E-4937-A795-7A4258D0F5D6}" destId="{6D7C75E7-980E-47BF-9C8D-00ACBC24A328}" srcOrd="15" destOrd="0" presId="urn:microsoft.com/office/officeart/2005/8/layout/list1"/>
    <dgm:cxn modelId="{DA7E018B-C5E2-43EC-96DB-6769ED7D2D90}" type="presParOf" srcId="{377BF09A-222E-4937-A795-7A4258D0F5D6}" destId="{A95A0334-4C97-4DE8-A23B-974ACE57EEC7}" srcOrd="16" destOrd="0" presId="urn:microsoft.com/office/officeart/2005/8/layout/list1"/>
    <dgm:cxn modelId="{E4C772D7-1168-46B6-B407-0971A66D6D21}" type="presParOf" srcId="{A95A0334-4C97-4DE8-A23B-974ACE57EEC7}" destId="{381A60EF-0C43-4423-B991-350FA7A2C3C7}" srcOrd="0" destOrd="0" presId="urn:microsoft.com/office/officeart/2005/8/layout/list1"/>
    <dgm:cxn modelId="{FCC61D90-FB0A-49A0-9D4F-137F1F2DB352}" type="presParOf" srcId="{A95A0334-4C97-4DE8-A23B-974ACE57EEC7}" destId="{274FBB78-BBC1-4EBB-8038-D9338A246E2B}" srcOrd="1" destOrd="0" presId="urn:microsoft.com/office/officeart/2005/8/layout/list1"/>
    <dgm:cxn modelId="{42215123-1531-4558-91C3-B63CA1FECD36}" type="presParOf" srcId="{377BF09A-222E-4937-A795-7A4258D0F5D6}" destId="{DA9491EB-07C2-41F2-9F49-16D65D70B9E1}" srcOrd="17" destOrd="0" presId="urn:microsoft.com/office/officeart/2005/8/layout/list1"/>
    <dgm:cxn modelId="{41809A5B-35BA-4C6C-AD0E-D20798177B3C}" type="presParOf" srcId="{377BF09A-222E-4937-A795-7A4258D0F5D6}" destId="{2086B887-67F7-4A1B-BADA-8683DBD4771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400" b="1" dirty="0" smtClean="0">
              <a:latin typeface="Calibri" pitchFamily="34" charset="0"/>
              <a:cs typeface="Calibri" pitchFamily="34" charset="0"/>
            </a:rPr>
            <a:t>Specifying a value of the user-defined type.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Calling a user-defined function that returns a value of the user-defined type.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  <dgm:t>
        <a:bodyPr/>
        <a:lstStyle/>
        <a:p>
          <a:endParaRPr lang="en-US"/>
        </a:p>
      </dgm:t>
    </dgm:pt>
    <dgm:pt modelId="{F795D8E3-ADA7-4953-8642-733E088841CD}" type="pres">
      <dgm:prSet presAssocID="{D9B449A0-FF94-4713-9A9A-058D7F6B71B9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2" custScaleX="128571" custLinFactNeighborX="4766" custLinFactNeighborY="38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  <dgm:t>
        <a:bodyPr/>
        <a:lstStyle/>
        <a:p>
          <a:endParaRPr lang="en-US"/>
        </a:p>
      </dgm:t>
    </dgm:pt>
    <dgm:pt modelId="{FE437422-C560-4C42-8C7A-0DA04E55B9BB}" type="pres">
      <dgm:prSet presAssocID="{D9B449A0-FF94-4713-9A9A-058D7F6B71B9}" presName="childText" presStyleLbl="conFgAcc1" presStyleIdx="0" presStyleCnt="2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B9E0790-3332-4252-B645-DA100988A8BD}" type="pres">
      <dgm:prSet presAssocID="{2764F4CA-6CE4-44EA-8523-B18B98402A7E}" presName="spaceBetweenRectangles" presStyleCnt="0"/>
      <dgm:spPr/>
      <dgm:t>
        <a:bodyPr/>
        <a:lstStyle/>
        <a:p>
          <a:endParaRPr lang="en-US"/>
        </a:p>
      </dgm:t>
    </dgm:pt>
    <dgm:pt modelId="{BFEA5445-50DE-4684-987E-9F1F651A7CB1}" type="pres">
      <dgm:prSet presAssocID="{E2855558-389B-4591-8564-2A29B4C32D65}" presName="parentLin" presStyleCnt="0"/>
      <dgm:spPr/>
      <dgm:t>
        <a:bodyPr/>
        <a:lstStyle/>
        <a:p>
          <a:endParaRPr lang="en-US"/>
        </a:p>
      </dgm:t>
    </dgm:pt>
    <dgm:pt modelId="{643F61F5-F617-478B-A953-7E4573D0220D}" type="pres">
      <dgm:prSet presAssocID="{E2855558-389B-4591-8564-2A29B4C32D65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2" custScaleX="13053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  <dgm:t>
        <a:bodyPr/>
        <a:lstStyle/>
        <a:p>
          <a:endParaRPr lang="en-US"/>
        </a:p>
      </dgm:t>
    </dgm:pt>
    <dgm:pt modelId="{C6EBB0DE-782D-4729-AC1B-AFD6DD05183B}" type="pres">
      <dgm:prSet presAssocID="{E2855558-389B-4591-8564-2A29B4C32D65}" presName="childText" presStyleLbl="conFgAcc1" presStyleIdx="1" presStyleCnt="2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</dgm:ptLst>
  <dgm:cxnLst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E15A0C1D-4A3E-47FE-896A-8DB0BB7F6C19}" type="presOf" srcId="{E2855558-389B-4591-8564-2A29B4C32D65}" destId="{643F61F5-F617-478B-A953-7E4573D0220D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CA3154E6-821A-4BBA-A01C-8949F781671C}" type="presOf" srcId="{E2855558-389B-4591-8564-2A29B4C32D65}" destId="{9CD06469-F34B-4432-ADB5-7C825FE94111}" srcOrd="1" destOrd="0" presId="urn:microsoft.com/office/officeart/2005/8/layout/list1"/>
    <dgm:cxn modelId="{B9AA2B44-43FA-4E42-BEEB-7282DE3DDD11}" type="presOf" srcId="{D9B449A0-FF94-4713-9A9A-058D7F6B71B9}" destId="{46B940FC-8FA1-4568-B447-0EEB4A38217C}" srcOrd="1" destOrd="0" presId="urn:microsoft.com/office/officeart/2005/8/layout/list1"/>
    <dgm:cxn modelId="{56862A54-18D5-4D52-9D41-40229CA6232D}" type="presOf" srcId="{D9B449A0-FF94-4713-9A9A-058D7F6B71B9}" destId="{F795D8E3-ADA7-4953-8642-733E088841CD}" srcOrd="0" destOrd="0" presId="urn:microsoft.com/office/officeart/2005/8/layout/list1"/>
    <dgm:cxn modelId="{51887E78-50C9-410C-85CD-57E44EDEDB99}" type="presOf" srcId="{91346CAC-A78E-4DA3-B22E-CEA49EBE4226}" destId="{377BF09A-222E-4937-A795-7A4258D0F5D6}" srcOrd="0" destOrd="0" presId="urn:microsoft.com/office/officeart/2005/8/layout/list1"/>
    <dgm:cxn modelId="{4AAE4F4D-CD78-4925-BC03-943DD6BCA05F}" type="presParOf" srcId="{377BF09A-222E-4937-A795-7A4258D0F5D6}" destId="{ED0E1027-549B-49E6-9D59-3B13C1AC4FD2}" srcOrd="0" destOrd="0" presId="urn:microsoft.com/office/officeart/2005/8/layout/list1"/>
    <dgm:cxn modelId="{4CBDEA8B-2861-4299-B67C-1D24F167FB52}" type="presParOf" srcId="{ED0E1027-549B-49E6-9D59-3B13C1AC4FD2}" destId="{F795D8E3-ADA7-4953-8642-733E088841CD}" srcOrd="0" destOrd="0" presId="urn:microsoft.com/office/officeart/2005/8/layout/list1"/>
    <dgm:cxn modelId="{88A7F992-E229-45BC-979A-6EB606650A8C}" type="presParOf" srcId="{ED0E1027-549B-49E6-9D59-3B13C1AC4FD2}" destId="{46B940FC-8FA1-4568-B447-0EEB4A38217C}" srcOrd="1" destOrd="0" presId="urn:microsoft.com/office/officeart/2005/8/layout/list1"/>
    <dgm:cxn modelId="{379FF532-38C5-49E9-843C-042AEAA1DDB9}" type="presParOf" srcId="{377BF09A-222E-4937-A795-7A4258D0F5D6}" destId="{E375144E-1A36-4173-80BF-99CA453AF7E6}" srcOrd="1" destOrd="0" presId="urn:microsoft.com/office/officeart/2005/8/layout/list1"/>
    <dgm:cxn modelId="{3850BD49-D7E0-4DBA-B976-ED45443FCAAA}" type="presParOf" srcId="{377BF09A-222E-4937-A795-7A4258D0F5D6}" destId="{FE437422-C560-4C42-8C7A-0DA04E55B9BB}" srcOrd="2" destOrd="0" presId="urn:microsoft.com/office/officeart/2005/8/layout/list1"/>
    <dgm:cxn modelId="{F0D3BE26-4C32-4DAE-9500-3E065A6FC571}" type="presParOf" srcId="{377BF09A-222E-4937-A795-7A4258D0F5D6}" destId="{0B9E0790-3332-4252-B645-DA100988A8BD}" srcOrd="3" destOrd="0" presId="urn:microsoft.com/office/officeart/2005/8/layout/list1"/>
    <dgm:cxn modelId="{F70D778D-9FEC-4C23-B2C5-0907F785453C}" type="presParOf" srcId="{377BF09A-222E-4937-A795-7A4258D0F5D6}" destId="{BFEA5445-50DE-4684-987E-9F1F651A7CB1}" srcOrd="4" destOrd="0" presId="urn:microsoft.com/office/officeart/2005/8/layout/list1"/>
    <dgm:cxn modelId="{918F1FDF-1175-4EA0-A94A-9F087647173D}" type="presParOf" srcId="{BFEA5445-50DE-4684-987E-9F1F651A7CB1}" destId="{643F61F5-F617-478B-A953-7E4573D0220D}" srcOrd="0" destOrd="0" presId="urn:microsoft.com/office/officeart/2005/8/layout/list1"/>
    <dgm:cxn modelId="{A9073737-77ED-4E64-B119-EBCB380A2FAE}" type="presParOf" srcId="{BFEA5445-50DE-4684-987E-9F1F651A7CB1}" destId="{9CD06469-F34B-4432-ADB5-7C825FE94111}" srcOrd="1" destOrd="0" presId="urn:microsoft.com/office/officeart/2005/8/layout/list1"/>
    <dgm:cxn modelId="{0A461648-56AC-4071-B395-584FD804BE30}" type="presParOf" srcId="{377BF09A-222E-4937-A795-7A4258D0F5D6}" destId="{F1C435CB-0864-441B-8524-6DD2EE189DE5}" srcOrd="5" destOrd="0" presId="urn:microsoft.com/office/officeart/2005/8/layout/list1"/>
    <dgm:cxn modelId="{0A48C13D-2DFD-4C19-9EB1-099513DCA004}" type="presParOf" srcId="{377BF09A-222E-4937-A795-7A4258D0F5D6}" destId="{C6EBB0DE-782D-4729-AC1B-AFD6DD05183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400" b="1" dirty="0" smtClean="0">
              <a:latin typeface="Calibri" pitchFamily="34" charset="0"/>
              <a:cs typeface="Calibri" pitchFamily="34" charset="0"/>
            </a:rPr>
            <a:t>The </a:t>
          </a:r>
          <a:r>
            <a:rPr lang="en-US" sz="1400" b="1" dirty="0" smtClean="0">
              <a:latin typeface="Courier New" pitchFamily="49" charset="0"/>
              <a:cs typeface="Courier New" pitchFamily="49" charset="0"/>
            </a:rPr>
            <a:t>INSERT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 statement must specify values for all columns in a view in the underlying table that do not allow null values and have no </a:t>
          </a:r>
          <a:r>
            <a:rPr lang="en-US" sz="1400" b="1" dirty="0" smtClean="0">
              <a:latin typeface="Courier New" pitchFamily="49" charset="0"/>
              <a:cs typeface="Courier New" pitchFamily="49" charset="0"/>
            </a:rPr>
            <a:t>DEFAULT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 definitions.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When there is a self-join with the same view or base table, the </a:t>
          </a:r>
          <a:r>
            <a:rPr lang="en-US" sz="1400" b="1" dirty="0" smtClean="0">
              <a:latin typeface="Courier New" pitchFamily="49" charset="0"/>
              <a:cs typeface="Courier New" pitchFamily="49" charset="0"/>
            </a:rPr>
            <a:t>INSERT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 statement does not work.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  <dgm:t>
        <a:bodyPr/>
        <a:lstStyle/>
        <a:p>
          <a:endParaRPr lang="en-US"/>
        </a:p>
      </dgm:t>
    </dgm:pt>
    <dgm:pt modelId="{F795D8E3-ADA7-4953-8642-733E088841CD}" type="pres">
      <dgm:prSet presAssocID="{D9B449A0-FF94-4713-9A9A-058D7F6B71B9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2" custScaleX="128571" custLinFactNeighborX="4766" custLinFactNeighborY="38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  <dgm:t>
        <a:bodyPr/>
        <a:lstStyle/>
        <a:p>
          <a:endParaRPr lang="en-US"/>
        </a:p>
      </dgm:t>
    </dgm:pt>
    <dgm:pt modelId="{FE437422-C560-4C42-8C7A-0DA04E55B9BB}" type="pres">
      <dgm:prSet presAssocID="{D9B449A0-FF94-4713-9A9A-058D7F6B71B9}" presName="childText" presStyleLbl="conFgAcc1" presStyleIdx="0" presStyleCnt="2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B9E0790-3332-4252-B645-DA100988A8BD}" type="pres">
      <dgm:prSet presAssocID="{2764F4CA-6CE4-44EA-8523-B18B98402A7E}" presName="spaceBetweenRectangles" presStyleCnt="0"/>
      <dgm:spPr/>
      <dgm:t>
        <a:bodyPr/>
        <a:lstStyle/>
        <a:p>
          <a:endParaRPr lang="en-US"/>
        </a:p>
      </dgm:t>
    </dgm:pt>
    <dgm:pt modelId="{BFEA5445-50DE-4684-987E-9F1F651A7CB1}" type="pres">
      <dgm:prSet presAssocID="{E2855558-389B-4591-8564-2A29B4C32D65}" presName="parentLin" presStyleCnt="0"/>
      <dgm:spPr/>
      <dgm:t>
        <a:bodyPr/>
        <a:lstStyle/>
        <a:p>
          <a:endParaRPr lang="en-US"/>
        </a:p>
      </dgm:t>
    </dgm:pt>
    <dgm:pt modelId="{643F61F5-F617-478B-A953-7E4573D0220D}" type="pres">
      <dgm:prSet presAssocID="{E2855558-389B-4591-8564-2A29B4C32D65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2" custScaleX="13053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  <dgm:t>
        <a:bodyPr/>
        <a:lstStyle/>
        <a:p>
          <a:endParaRPr lang="en-US"/>
        </a:p>
      </dgm:t>
    </dgm:pt>
    <dgm:pt modelId="{C6EBB0DE-782D-4729-AC1B-AFD6DD05183B}" type="pres">
      <dgm:prSet presAssocID="{E2855558-389B-4591-8564-2A29B4C32D65}" presName="childText" presStyleLbl="conFgAcc1" presStyleIdx="1" presStyleCnt="2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</dgm:ptLst>
  <dgm:cxnLst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5261309C-F0EC-4932-9D44-02DB3BAD3F62}" type="presOf" srcId="{E2855558-389B-4591-8564-2A29B4C32D65}" destId="{9CD06469-F34B-4432-ADB5-7C825FE94111}" srcOrd="1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E6060D06-A8AA-4714-9D71-6C3E604D8C89}" type="presOf" srcId="{91346CAC-A78E-4DA3-B22E-CEA49EBE4226}" destId="{377BF09A-222E-4937-A795-7A4258D0F5D6}" srcOrd="0" destOrd="0" presId="urn:microsoft.com/office/officeart/2005/8/layout/list1"/>
    <dgm:cxn modelId="{D4738B64-6535-4461-8374-1546AE511F9E}" type="presOf" srcId="{D9B449A0-FF94-4713-9A9A-058D7F6B71B9}" destId="{46B940FC-8FA1-4568-B447-0EEB4A38217C}" srcOrd="1" destOrd="0" presId="urn:microsoft.com/office/officeart/2005/8/layout/list1"/>
    <dgm:cxn modelId="{27EEE56A-68B8-46C6-B1EA-00DB11912327}" type="presOf" srcId="{E2855558-389B-4591-8564-2A29B4C32D65}" destId="{643F61F5-F617-478B-A953-7E4573D0220D}" srcOrd="0" destOrd="0" presId="urn:microsoft.com/office/officeart/2005/8/layout/list1"/>
    <dgm:cxn modelId="{565FB6B0-458B-4B83-BF95-0AE51F7649BB}" type="presOf" srcId="{D9B449A0-FF94-4713-9A9A-058D7F6B71B9}" destId="{F795D8E3-ADA7-4953-8642-733E088841CD}" srcOrd="0" destOrd="0" presId="urn:microsoft.com/office/officeart/2005/8/layout/list1"/>
    <dgm:cxn modelId="{A31DA350-B5C7-49C3-96E7-9AD14B1182C1}" type="presParOf" srcId="{377BF09A-222E-4937-A795-7A4258D0F5D6}" destId="{ED0E1027-549B-49E6-9D59-3B13C1AC4FD2}" srcOrd="0" destOrd="0" presId="urn:microsoft.com/office/officeart/2005/8/layout/list1"/>
    <dgm:cxn modelId="{2912BEE6-7F90-42C6-842A-9489E98F38C0}" type="presParOf" srcId="{ED0E1027-549B-49E6-9D59-3B13C1AC4FD2}" destId="{F795D8E3-ADA7-4953-8642-733E088841CD}" srcOrd="0" destOrd="0" presId="urn:microsoft.com/office/officeart/2005/8/layout/list1"/>
    <dgm:cxn modelId="{EAA160F8-867A-4046-ACC9-00ADEE3B528E}" type="presParOf" srcId="{ED0E1027-549B-49E6-9D59-3B13C1AC4FD2}" destId="{46B940FC-8FA1-4568-B447-0EEB4A38217C}" srcOrd="1" destOrd="0" presId="urn:microsoft.com/office/officeart/2005/8/layout/list1"/>
    <dgm:cxn modelId="{9BD3B5B3-83F5-4CDD-AEE1-6434FC3F811C}" type="presParOf" srcId="{377BF09A-222E-4937-A795-7A4258D0F5D6}" destId="{E375144E-1A36-4173-80BF-99CA453AF7E6}" srcOrd="1" destOrd="0" presId="urn:microsoft.com/office/officeart/2005/8/layout/list1"/>
    <dgm:cxn modelId="{3BBACC0B-9DC6-43E0-AA8D-A6D92B868E66}" type="presParOf" srcId="{377BF09A-222E-4937-A795-7A4258D0F5D6}" destId="{FE437422-C560-4C42-8C7A-0DA04E55B9BB}" srcOrd="2" destOrd="0" presId="urn:microsoft.com/office/officeart/2005/8/layout/list1"/>
    <dgm:cxn modelId="{58EDC9DD-912A-440B-9E52-EDD196C74629}" type="presParOf" srcId="{377BF09A-222E-4937-A795-7A4258D0F5D6}" destId="{0B9E0790-3332-4252-B645-DA100988A8BD}" srcOrd="3" destOrd="0" presId="urn:microsoft.com/office/officeart/2005/8/layout/list1"/>
    <dgm:cxn modelId="{168884B0-7127-4616-9FDE-3C1C1AACA690}" type="presParOf" srcId="{377BF09A-222E-4937-A795-7A4258D0F5D6}" destId="{BFEA5445-50DE-4684-987E-9F1F651A7CB1}" srcOrd="4" destOrd="0" presId="urn:microsoft.com/office/officeart/2005/8/layout/list1"/>
    <dgm:cxn modelId="{EF2132A6-B2E0-40EB-8182-9BDCE5AC2BD7}" type="presParOf" srcId="{BFEA5445-50DE-4684-987E-9F1F651A7CB1}" destId="{643F61F5-F617-478B-A953-7E4573D0220D}" srcOrd="0" destOrd="0" presId="urn:microsoft.com/office/officeart/2005/8/layout/list1"/>
    <dgm:cxn modelId="{74616297-839E-4992-BF01-E1A91546B86F}" type="presParOf" srcId="{BFEA5445-50DE-4684-987E-9F1F651A7CB1}" destId="{9CD06469-F34B-4432-ADB5-7C825FE94111}" srcOrd="1" destOrd="0" presId="urn:microsoft.com/office/officeart/2005/8/layout/list1"/>
    <dgm:cxn modelId="{9DC60583-C458-41E7-9EB8-9D86611F3E71}" type="presParOf" srcId="{377BF09A-222E-4937-A795-7A4258D0F5D6}" destId="{F1C435CB-0864-441B-8524-6DD2EE189DE5}" srcOrd="5" destOrd="0" presId="urn:microsoft.com/office/officeart/2005/8/layout/list1"/>
    <dgm:cxn modelId="{C4945E4A-D655-4B0E-A990-CD1FD60F707F}" type="presParOf" srcId="{377BF09A-222E-4937-A795-7A4258D0F5D6}" destId="{C6EBB0DE-782D-4729-AC1B-AFD6DD05183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400" b="1" dirty="0" smtClean="0">
              <a:latin typeface="Calibri" pitchFamily="34" charset="0"/>
              <a:cs typeface="Calibri" pitchFamily="34" charset="0"/>
            </a:rPr>
            <a:t>The value of a column with an </a:t>
          </a:r>
          <a:r>
            <a:rPr lang="en-US" sz="1400" b="1" dirty="0" smtClean="0">
              <a:latin typeface="Courier New" pitchFamily="49" charset="0"/>
              <a:cs typeface="Courier New" pitchFamily="49" charset="0"/>
            </a:rPr>
            <a:t>IDENTITY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 property cannot be updated.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Records cannot be updated if the base table contains a </a:t>
          </a:r>
          <a:r>
            <a:rPr lang="en-US" sz="1400" b="1" dirty="0" smtClean="0">
              <a:latin typeface="Courier New" pitchFamily="49" charset="0"/>
              <a:cs typeface="Courier New" pitchFamily="49" charset="0"/>
            </a:rPr>
            <a:t>TIMESTAMP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 column.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While updating a row, if a constraint or rule is violated, the statement is terminated, an error is returned, and no records are updated.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When there is a self-join with the same view or base table, the </a:t>
          </a:r>
          <a:r>
            <a:rPr lang="en-US" sz="1400" b="1" dirty="0" smtClean="0">
              <a:latin typeface="Courier New" pitchFamily="49" charset="0"/>
              <a:cs typeface="Courier New" pitchFamily="49" charset="0"/>
            </a:rPr>
            <a:t>UPDATE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 statement does not work.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  <dgm:t>
        <a:bodyPr/>
        <a:lstStyle/>
        <a:p>
          <a:endParaRPr lang="en-US"/>
        </a:p>
      </dgm:t>
    </dgm:pt>
    <dgm:pt modelId="{F795D8E3-ADA7-4953-8642-733E088841CD}" type="pres">
      <dgm:prSet presAssocID="{D9B449A0-FF94-4713-9A9A-058D7F6B71B9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4" custScaleX="128571" custLinFactNeighborX="4766" custLinFactNeighborY="38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  <dgm:t>
        <a:bodyPr/>
        <a:lstStyle/>
        <a:p>
          <a:endParaRPr lang="en-US"/>
        </a:p>
      </dgm:t>
    </dgm:pt>
    <dgm:pt modelId="{FE437422-C560-4C42-8C7A-0DA04E55B9BB}" type="pres">
      <dgm:prSet presAssocID="{D9B449A0-FF94-4713-9A9A-058D7F6B71B9}" presName="childText" presStyleLbl="conFgAcc1" presStyleIdx="0" presStyleCnt="4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B9E0790-3332-4252-B645-DA100988A8BD}" type="pres">
      <dgm:prSet presAssocID="{2764F4CA-6CE4-44EA-8523-B18B98402A7E}" presName="spaceBetweenRectangles" presStyleCnt="0"/>
      <dgm:spPr/>
      <dgm:t>
        <a:bodyPr/>
        <a:lstStyle/>
        <a:p>
          <a:endParaRPr lang="en-US"/>
        </a:p>
      </dgm:t>
    </dgm:pt>
    <dgm:pt modelId="{BFEA5445-50DE-4684-987E-9F1F651A7CB1}" type="pres">
      <dgm:prSet presAssocID="{E2855558-389B-4591-8564-2A29B4C32D65}" presName="parentLin" presStyleCnt="0"/>
      <dgm:spPr/>
      <dgm:t>
        <a:bodyPr/>
        <a:lstStyle/>
        <a:p>
          <a:endParaRPr lang="en-US"/>
        </a:p>
      </dgm:t>
    </dgm:pt>
    <dgm:pt modelId="{643F61F5-F617-478B-A953-7E4573D0220D}" type="pres">
      <dgm:prSet presAssocID="{E2855558-389B-4591-8564-2A29B4C32D65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4" custScaleX="13053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  <dgm:t>
        <a:bodyPr/>
        <a:lstStyle/>
        <a:p>
          <a:endParaRPr lang="en-US"/>
        </a:p>
      </dgm:t>
    </dgm:pt>
    <dgm:pt modelId="{C6EBB0DE-782D-4729-AC1B-AFD6DD05183B}" type="pres">
      <dgm:prSet presAssocID="{E2855558-389B-4591-8564-2A29B4C32D65}" presName="childText" presStyleLbl="conFgAcc1" presStyleIdx="1" presStyleCnt="4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FFB6C9BD-743C-4271-96CE-B4DCBC77FDF8}" type="pres">
      <dgm:prSet presAssocID="{E3CCE1FE-8395-4CE0-ADA9-5054E68F59BF}" presName="spaceBetweenRectangles" presStyleCnt="0"/>
      <dgm:spPr/>
      <dgm:t>
        <a:bodyPr/>
        <a:lstStyle/>
        <a:p>
          <a:endParaRPr lang="en-US"/>
        </a:p>
      </dgm:t>
    </dgm:pt>
    <dgm:pt modelId="{6FECFA36-77DF-4D44-A0EE-86BBB75610EB}" type="pres">
      <dgm:prSet presAssocID="{AF1790DE-E36E-4506-8B4B-73498403BC3A}" presName="parentLin" presStyleCnt="0"/>
      <dgm:spPr/>
      <dgm:t>
        <a:bodyPr/>
        <a:lstStyle/>
        <a:p>
          <a:endParaRPr lang="en-US"/>
        </a:p>
      </dgm:t>
    </dgm:pt>
    <dgm:pt modelId="{A1E54DF6-9C4C-426D-98EB-FFBF48F1924C}" type="pres">
      <dgm:prSet presAssocID="{AF1790DE-E36E-4506-8B4B-73498403BC3A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EEBD306F-2B9A-4D2B-9193-3D815715E159}" type="pres">
      <dgm:prSet presAssocID="{AF1790DE-E36E-4506-8B4B-73498403BC3A}" presName="parentText" presStyleLbl="node1" presStyleIdx="2" presStyleCnt="4" custScaleX="1299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276C3-8AA5-49E7-A53A-2AD0071F10C7}" type="pres">
      <dgm:prSet presAssocID="{AF1790DE-E36E-4506-8B4B-73498403BC3A}" presName="negativeSpace" presStyleCnt="0"/>
      <dgm:spPr/>
      <dgm:t>
        <a:bodyPr/>
        <a:lstStyle/>
        <a:p>
          <a:endParaRPr lang="en-US"/>
        </a:p>
      </dgm:t>
    </dgm:pt>
    <dgm:pt modelId="{651F067F-7FD3-49A0-930F-C390710D14CC}" type="pres">
      <dgm:prSet presAssocID="{AF1790DE-E36E-4506-8B4B-73498403BC3A}" presName="childText" presStyleLbl="conFgAcc1" presStyleIdx="2" presStyleCnt="4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DBAD9B9-D831-41B3-A7AB-BA43EC772A23}" type="pres">
      <dgm:prSet presAssocID="{43FE062E-EA32-4A5A-A7FE-EEBE294F89F8}" presName="spaceBetweenRectangles" presStyleCnt="0"/>
      <dgm:spPr/>
      <dgm:t>
        <a:bodyPr/>
        <a:lstStyle/>
        <a:p>
          <a:endParaRPr lang="en-US"/>
        </a:p>
      </dgm:t>
    </dgm:pt>
    <dgm:pt modelId="{9FBB05F6-6B43-4838-BB56-D8204B1DFDBB}" type="pres">
      <dgm:prSet presAssocID="{92E0BEA3-0319-4FBB-8D06-F523A0F31AFE}" presName="parentLin" presStyleCnt="0"/>
      <dgm:spPr/>
      <dgm:t>
        <a:bodyPr/>
        <a:lstStyle/>
        <a:p>
          <a:endParaRPr lang="en-US"/>
        </a:p>
      </dgm:t>
    </dgm:pt>
    <dgm:pt modelId="{2F6DCFC7-B128-4075-85AB-63906F54F199}" type="pres">
      <dgm:prSet presAssocID="{92E0BEA3-0319-4FBB-8D06-F523A0F31AFE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EC1C5D96-D4E0-4B13-B90D-0A1CD7988876}" type="pres">
      <dgm:prSet presAssocID="{92E0BEA3-0319-4FBB-8D06-F523A0F31AFE}" presName="parentText" presStyleLbl="node1" presStyleIdx="3" presStyleCnt="4" custScaleX="1299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FDA66-0FF2-46F7-8CE5-9F46C70CC2C1}" type="pres">
      <dgm:prSet presAssocID="{92E0BEA3-0319-4FBB-8D06-F523A0F31AFE}" presName="negativeSpace" presStyleCnt="0"/>
      <dgm:spPr/>
      <dgm:t>
        <a:bodyPr/>
        <a:lstStyle/>
        <a:p>
          <a:endParaRPr lang="en-US"/>
        </a:p>
      </dgm:t>
    </dgm:pt>
    <dgm:pt modelId="{F50AFCC0-5C68-4512-ACDD-23FE4FACC4F8}" type="pres">
      <dgm:prSet presAssocID="{92E0BEA3-0319-4FBB-8D06-F523A0F31AFE}" presName="childText" presStyleLbl="conFgAcc1" presStyleIdx="3" presStyleCnt="4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</dgm:ptLst>
  <dgm:cxnLst>
    <dgm:cxn modelId="{8E7DFCB1-7765-4552-B979-692B37303054}" type="presOf" srcId="{D9B449A0-FF94-4713-9A9A-058D7F6B71B9}" destId="{F795D8E3-ADA7-4953-8642-733E088841CD}" srcOrd="0" destOrd="0" presId="urn:microsoft.com/office/officeart/2005/8/layout/list1"/>
    <dgm:cxn modelId="{382094D4-DE5E-4AAC-900B-B513227247C7}" type="presOf" srcId="{92E0BEA3-0319-4FBB-8D06-F523A0F31AFE}" destId="{EC1C5D96-D4E0-4B13-B90D-0A1CD7988876}" srcOrd="1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A1B5E510-AA77-43D7-946F-7ABAD80EED17}" type="presOf" srcId="{E2855558-389B-4591-8564-2A29B4C32D65}" destId="{643F61F5-F617-478B-A953-7E4573D0220D}" srcOrd="0" destOrd="0" presId="urn:microsoft.com/office/officeart/2005/8/layout/list1"/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3BBB5C2D-23C0-440F-8704-019CDD360B9F}" type="presOf" srcId="{92E0BEA3-0319-4FBB-8D06-F523A0F31AFE}" destId="{2F6DCFC7-B128-4075-85AB-63906F54F199}" srcOrd="0" destOrd="0" presId="urn:microsoft.com/office/officeart/2005/8/layout/list1"/>
    <dgm:cxn modelId="{D688BC6B-01C6-4F57-85DD-EEC5FBB93456}" type="presOf" srcId="{AF1790DE-E36E-4506-8B4B-73498403BC3A}" destId="{EEBD306F-2B9A-4D2B-9193-3D815715E159}" srcOrd="1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A38DE79F-BD7E-4780-8D75-18A75BD3DA0D}" type="presOf" srcId="{AF1790DE-E36E-4506-8B4B-73498403BC3A}" destId="{A1E54DF6-9C4C-426D-98EB-FFBF48F1924C}" srcOrd="0" destOrd="0" presId="urn:microsoft.com/office/officeart/2005/8/layout/list1"/>
    <dgm:cxn modelId="{12923028-3558-40D2-AAC5-889EC7C8A5D4}" type="presOf" srcId="{D9B449A0-FF94-4713-9A9A-058D7F6B71B9}" destId="{46B940FC-8FA1-4568-B447-0EEB4A38217C}" srcOrd="1" destOrd="0" presId="urn:microsoft.com/office/officeart/2005/8/layout/list1"/>
    <dgm:cxn modelId="{46BEFCBE-B75E-4B89-847C-ADAD431A4594}" type="presOf" srcId="{91346CAC-A78E-4DA3-B22E-CEA49EBE4226}" destId="{377BF09A-222E-4937-A795-7A4258D0F5D6}" srcOrd="0" destOrd="0" presId="urn:microsoft.com/office/officeart/2005/8/layout/list1"/>
    <dgm:cxn modelId="{6602F139-7352-4870-A52E-83C9A3F8E28E}" type="presOf" srcId="{E2855558-389B-4591-8564-2A29B4C32D65}" destId="{9CD06469-F34B-4432-ADB5-7C825FE94111}" srcOrd="1" destOrd="0" presId="urn:microsoft.com/office/officeart/2005/8/layout/list1"/>
    <dgm:cxn modelId="{060D66D5-29C5-4F60-A6CD-33A0A9103D7A}" type="presParOf" srcId="{377BF09A-222E-4937-A795-7A4258D0F5D6}" destId="{ED0E1027-549B-49E6-9D59-3B13C1AC4FD2}" srcOrd="0" destOrd="0" presId="urn:microsoft.com/office/officeart/2005/8/layout/list1"/>
    <dgm:cxn modelId="{6145D591-5341-458A-A898-DB80E3916528}" type="presParOf" srcId="{ED0E1027-549B-49E6-9D59-3B13C1AC4FD2}" destId="{F795D8E3-ADA7-4953-8642-733E088841CD}" srcOrd="0" destOrd="0" presId="urn:microsoft.com/office/officeart/2005/8/layout/list1"/>
    <dgm:cxn modelId="{8EC21F58-12DB-4D69-8287-F10BD8BF62E4}" type="presParOf" srcId="{ED0E1027-549B-49E6-9D59-3B13C1AC4FD2}" destId="{46B940FC-8FA1-4568-B447-0EEB4A38217C}" srcOrd="1" destOrd="0" presId="urn:microsoft.com/office/officeart/2005/8/layout/list1"/>
    <dgm:cxn modelId="{97FD1325-3A9A-4EAD-A58B-D8A24481E594}" type="presParOf" srcId="{377BF09A-222E-4937-A795-7A4258D0F5D6}" destId="{E375144E-1A36-4173-80BF-99CA453AF7E6}" srcOrd="1" destOrd="0" presId="urn:microsoft.com/office/officeart/2005/8/layout/list1"/>
    <dgm:cxn modelId="{3D1F2764-D7F1-4C5E-A30C-F73294826C82}" type="presParOf" srcId="{377BF09A-222E-4937-A795-7A4258D0F5D6}" destId="{FE437422-C560-4C42-8C7A-0DA04E55B9BB}" srcOrd="2" destOrd="0" presId="urn:microsoft.com/office/officeart/2005/8/layout/list1"/>
    <dgm:cxn modelId="{B1CD7594-D356-4A77-9C69-F0F038869A58}" type="presParOf" srcId="{377BF09A-222E-4937-A795-7A4258D0F5D6}" destId="{0B9E0790-3332-4252-B645-DA100988A8BD}" srcOrd="3" destOrd="0" presId="urn:microsoft.com/office/officeart/2005/8/layout/list1"/>
    <dgm:cxn modelId="{9F043916-2116-4296-A976-C1FD5A58A21F}" type="presParOf" srcId="{377BF09A-222E-4937-A795-7A4258D0F5D6}" destId="{BFEA5445-50DE-4684-987E-9F1F651A7CB1}" srcOrd="4" destOrd="0" presId="urn:microsoft.com/office/officeart/2005/8/layout/list1"/>
    <dgm:cxn modelId="{DF056D00-5C30-456A-83D7-6298AF0DB9E8}" type="presParOf" srcId="{BFEA5445-50DE-4684-987E-9F1F651A7CB1}" destId="{643F61F5-F617-478B-A953-7E4573D0220D}" srcOrd="0" destOrd="0" presId="urn:microsoft.com/office/officeart/2005/8/layout/list1"/>
    <dgm:cxn modelId="{75304AE1-3ACA-4954-84A1-942EE934CC22}" type="presParOf" srcId="{BFEA5445-50DE-4684-987E-9F1F651A7CB1}" destId="{9CD06469-F34B-4432-ADB5-7C825FE94111}" srcOrd="1" destOrd="0" presId="urn:microsoft.com/office/officeart/2005/8/layout/list1"/>
    <dgm:cxn modelId="{02E12C19-8264-4F4E-BC6A-AC4672A4A759}" type="presParOf" srcId="{377BF09A-222E-4937-A795-7A4258D0F5D6}" destId="{F1C435CB-0864-441B-8524-6DD2EE189DE5}" srcOrd="5" destOrd="0" presId="urn:microsoft.com/office/officeart/2005/8/layout/list1"/>
    <dgm:cxn modelId="{3280907E-03E0-4F65-8A4B-25B4A6381EB9}" type="presParOf" srcId="{377BF09A-222E-4937-A795-7A4258D0F5D6}" destId="{C6EBB0DE-782D-4729-AC1B-AFD6DD05183B}" srcOrd="6" destOrd="0" presId="urn:microsoft.com/office/officeart/2005/8/layout/list1"/>
    <dgm:cxn modelId="{26E6805E-2608-493C-90E4-A13D1EC4E573}" type="presParOf" srcId="{377BF09A-222E-4937-A795-7A4258D0F5D6}" destId="{FFB6C9BD-743C-4271-96CE-B4DCBC77FDF8}" srcOrd="7" destOrd="0" presId="urn:microsoft.com/office/officeart/2005/8/layout/list1"/>
    <dgm:cxn modelId="{3B4BFF4D-2407-4438-B3C6-3306119D22BC}" type="presParOf" srcId="{377BF09A-222E-4937-A795-7A4258D0F5D6}" destId="{6FECFA36-77DF-4D44-A0EE-86BBB75610EB}" srcOrd="8" destOrd="0" presId="urn:microsoft.com/office/officeart/2005/8/layout/list1"/>
    <dgm:cxn modelId="{B7FDFF17-E82C-4A2E-A77F-7585BEAA0EBF}" type="presParOf" srcId="{6FECFA36-77DF-4D44-A0EE-86BBB75610EB}" destId="{A1E54DF6-9C4C-426D-98EB-FFBF48F1924C}" srcOrd="0" destOrd="0" presId="urn:microsoft.com/office/officeart/2005/8/layout/list1"/>
    <dgm:cxn modelId="{7D85C463-BA44-4C31-BF9C-5279E45955D8}" type="presParOf" srcId="{6FECFA36-77DF-4D44-A0EE-86BBB75610EB}" destId="{EEBD306F-2B9A-4D2B-9193-3D815715E159}" srcOrd="1" destOrd="0" presId="urn:microsoft.com/office/officeart/2005/8/layout/list1"/>
    <dgm:cxn modelId="{49556BF1-AEF2-42B1-BC98-495A4ED692D9}" type="presParOf" srcId="{377BF09A-222E-4937-A795-7A4258D0F5D6}" destId="{D60276C3-8AA5-49E7-A53A-2AD0071F10C7}" srcOrd="9" destOrd="0" presId="urn:microsoft.com/office/officeart/2005/8/layout/list1"/>
    <dgm:cxn modelId="{9334E2C5-8A84-470B-A89E-2B3DC29E6913}" type="presParOf" srcId="{377BF09A-222E-4937-A795-7A4258D0F5D6}" destId="{651F067F-7FD3-49A0-930F-C390710D14CC}" srcOrd="10" destOrd="0" presId="urn:microsoft.com/office/officeart/2005/8/layout/list1"/>
    <dgm:cxn modelId="{F7917845-A184-4C7F-B600-D279DC67A543}" type="presParOf" srcId="{377BF09A-222E-4937-A795-7A4258D0F5D6}" destId="{0DBAD9B9-D831-41B3-A7AB-BA43EC772A23}" srcOrd="11" destOrd="0" presId="urn:microsoft.com/office/officeart/2005/8/layout/list1"/>
    <dgm:cxn modelId="{6D489371-061A-49EF-AFBA-A5B8CBAB49A9}" type="presParOf" srcId="{377BF09A-222E-4937-A795-7A4258D0F5D6}" destId="{9FBB05F6-6B43-4838-BB56-D8204B1DFDBB}" srcOrd="12" destOrd="0" presId="urn:microsoft.com/office/officeart/2005/8/layout/list1"/>
    <dgm:cxn modelId="{796EDC6F-F810-42D2-85A5-614422A9563C}" type="presParOf" srcId="{9FBB05F6-6B43-4838-BB56-D8204B1DFDBB}" destId="{2F6DCFC7-B128-4075-85AB-63906F54F199}" srcOrd="0" destOrd="0" presId="urn:microsoft.com/office/officeart/2005/8/layout/list1"/>
    <dgm:cxn modelId="{8E7F7E06-F8D1-46B3-9B74-D3E0E4DA329E}" type="presParOf" srcId="{9FBB05F6-6B43-4838-BB56-D8204B1DFDBB}" destId="{EC1C5D96-D4E0-4B13-B90D-0A1CD7988876}" srcOrd="1" destOrd="0" presId="urn:microsoft.com/office/officeart/2005/8/layout/list1"/>
    <dgm:cxn modelId="{2F582A4F-B930-4B26-8F09-AD87FD079D3C}" type="presParOf" srcId="{377BF09A-222E-4937-A795-7A4258D0F5D6}" destId="{397FDA66-0FF2-46F7-8CE5-9F46C70CC2C1}" srcOrd="13" destOrd="0" presId="urn:microsoft.com/office/officeart/2005/8/layout/list1"/>
    <dgm:cxn modelId="{D187AE82-E55F-44B1-92B0-A36C96F8CE99}" type="presParOf" srcId="{377BF09A-222E-4937-A795-7A4258D0F5D6}" destId="{F50AFCC0-5C68-4512-ACDD-23FE4FACC4F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400" b="1" dirty="0" smtClean="0">
              <a:latin typeface="Calibri" pitchFamily="34" charset="0"/>
              <a:cs typeface="Calibri" pitchFamily="34" charset="0"/>
            </a:rPr>
            <a:t>Improved Security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Precompiled Execution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Reduced Client/Server Traffic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Reuse of 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Code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  <dgm:t>
        <a:bodyPr/>
        <a:lstStyle/>
        <a:p>
          <a:endParaRPr lang="en-US"/>
        </a:p>
      </dgm:t>
    </dgm:pt>
    <dgm:pt modelId="{F795D8E3-ADA7-4953-8642-733E088841CD}" type="pres">
      <dgm:prSet presAssocID="{D9B449A0-FF94-4713-9A9A-058D7F6B71B9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4" custScaleX="128571" custLinFactNeighborX="4766" custLinFactNeighborY="38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  <dgm:t>
        <a:bodyPr/>
        <a:lstStyle/>
        <a:p>
          <a:endParaRPr lang="en-US"/>
        </a:p>
      </dgm:t>
    </dgm:pt>
    <dgm:pt modelId="{FE437422-C560-4C42-8C7A-0DA04E55B9BB}" type="pres">
      <dgm:prSet presAssocID="{D9B449A0-FF94-4713-9A9A-058D7F6B71B9}" presName="childText" presStyleLbl="conFgAcc1" presStyleIdx="0" presStyleCnt="4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0B9E0790-3332-4252-B645-DA100988A8BD}" type="pres">
      <dgm:prSet presAssocID="{2764F4CA-6CE4-44EA-8523-B18B98402A7E}" presName="spaceBetweenRectangles" presStyleCnt="0"/>
      <dgm:spPr/>
      <dgm:t>
        <a:bodyPr/>
        <a:lstStyle/>
        <a:p>
          <a:endParaRPr lang="en-US"/>
        </a:p>
      </dgm:t>
    </dgm:pt>
    <dgm:pt modelId="{BFEA5445-50DE-4684-987E-9F1F651A7CB1}" type="pres">
      <dgm:prSet presAssocID="{E2855558-389B-4591-8564-2A29B4C32D65}" presName="parentLin" presStyleCnt="0"/>
      <dgm:spPr/>
      <dgm:t>
        <a:bodyPr/>
        <a:lstStyle/>
        <a:p>
          <a:endParaRPr lang="en-US"/>
        </a:p>
      </dgm:t>
    </dgm:pt>
    <dgm:pt modelId="{643F61F5-F617-478B-A953-7E4573D0220D}" type="pres">
      <dgm:prSet presAssocID="{E2855558-389B-4591-8564-2A29B4C32D65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4" custScaleX="13053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  <dgm:t>
        <a:bodyPr/>
        <a:lstStyle/>
        <a:p>
          <a:endParaRPr lang="en-US"/>
        </a:p>
      </dgm:t>
    </dgm:pt>
    <dgm:pt modelId="{C6EBB0DE-782D-4729-AC1B-AFD6DD05183B}" type="pres">
      <dgm:prSet presAssocID="{E2855558-389B-4591-8564-2A29B4C32D65}" presName="childText" presStyleLbl="conFgAcc1" presStyleIdx="1" presStyleCnt="4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FFB6C9BD-743C-4271-96CE-B4DCBC77FDF8}" type="pres">
      <dgm:prSet presAssocID="{E3CCE1FE-8395-4CE0-ADA9-5054E68F59BF}" presName="spaceBetweenRectangles" presStyleCnt="0"/>
      <dgm:spPr/>
      <dgm:t>
        <a:bodyPr/>
        <a:lstStyle/>
        <a:p>
          <a:endParaRPr lang="en-US"/>
        </a:p>
      </dgm:t>
    </dgm:pt>
    <dgm:pt modelId="{6FECFA36-77DF-4D44-A0EE-86BBB75610EB}" type="pres">
      <dgm:prSet presAssocID="{AF1790DE-E36E-4506-8B4B-73498403BC3A}" presName="parentLin" presStyleCnt="0"/>
      <dgm:spPr/>
      <dgm:t>
        <a:bodyPr/>
        <a:lstStyle/>
        <a:p>
          <a:endParaRPr lang="en-US"/>
        </a:p>
      </dgm:t>
    </dgm:pt>
    <dgm:pt modelId="{A1E54DF6-9C4C-426D-98EB-FFBF48F1924C}" type="pres">
      <dgm:prSet presAssocID="{AF1790DE-E36E-4506-8B4B-73498403BC3A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EEBD306F-2B9A-4D2B-9193-3D815715E159}" type="pres">
      <dgm:prSet presAssocID="{AF1790DE-E36E-4506-8B4B-73498403BC3A}" presName="parentText" presStyleLbl="node1" presStyleIdx="2" presStyleCnt="4" custScaleX="1299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276C3-8AA5-49E7-A53A-2AD0071F10C7}" type="pres">
      <dgm:prSet presAssocID="{AF1790DE-E36E-4506-8B4B-73498403BC3A}" presName="negativeSpace" presStyleCnt="0"/>
      <dgm:spPr/>
      <dgm:t>
        <a:bodyPr/>
        <a:lstStyle/>
        <a:p>
          <a:endParaRPr lang="en-US"/>
        </a:p>
      </dgm:t>
    </dgm:pt>
    <dgm:pt modelId="{651F067F-7FD3-49A0-930F-C390710D14CC}" type="pres">
      <dgm:prSet presAssocID="{AF1790DE-E36E-4506-8B4B-73498403BC3A}" presName="childText" presStyleLbl="conFgAcc1" presStyleIdx="2" presStyleCnt="4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0DBAD9B9-D831-41B3-A7AB-BA43EC772A23}" type="pres">
      <dgm:prSet presAssocID="{43FE062E-EA32-4A5A-A7FE-EEBE294F89F8}" presName="spaceBetweenRectangles" presStyleCnt="0"/>
      <dgm:spPr/>
      <dgm:t>
        <a:bodyPr/>
        <a:lstStyle/>
        <a:p>
          <a:endParaRPr lang="en-US"/>
        </a:p>
      </dgm:t>
    </dgm:pt>
    <dgm:pt modelId="{9FBB05F6-6B43-4838-BB56-D8204B1DFDBB}" type="pres">
      <dgm:prSet presAssocID="{92E0BEA3-0319-4FBB-8D06-F523A0F31AFE}" presName="parentLin" presStyleCnt="0"/>
      <dgm:spPr/>
      <dgm:t>
        <a:bodyPr/>
        <a:lstStyle/>
        <a:p>
          <a:endParaRPr lang="en-US"/>
        </a:p>
      </dgm:t>
    </dgm:pt>
    <dgm:pt modelId="{2F6DCFC7-B128-4075-85AB-63906F54F199}" type="pres">
      <dgm:prSet presAssocID="{92E0BEA3-0319-4FBB-8D06-F523A0F31AFE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EC1C5D96-D4E0-4B13-B90D-0A1CD7988876}" type="pres">
      <dgm:prSet presAssocID="{92E0BEA3-0319-4FBB-8D06-F523A0F31AFE}" presName="parentText" presStyleLbl="node1" presStyleIdx="3" presStyleCnt="4" custScaleX="1299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FDA66-0FF2-46F7-8CE5-9F46C70CC2C1}" type="pres">
      <dgm:prSet presAssocID="{92E0BEA3-0319-4FBB-8D06-F523A0F31AFE}" presName="negativeSpace" presStyleCnt="0"/>
      <dgm:spPr/>
      <dgm:t>
        <a:bodyPr/>
        <a:lstStyle/>
        <a:p>
          <a:endParaRPr lang="en-US"/>
        </a:p>
      </dgm:t>
    </dgm:pt>
    <dgm:pt modelId="{F50AFCC0-5C68-4512-ACDD-23FE4FACC4F8}" type="pres">
      <dgm:prSet presAssocID="{92E0BEA3-0319-4FBB-8D06-F523A0F31AFE}" presName="childText" presStyleLbl="conFgAcc1" presStyleIdx="3" presStyleCnt="4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US"/>
        </a:p>
      </dgm:t>
    </dgm:pt>
  </dgm:ptLst>
  <dgm:cxnLst>
    <dgm:cxn modelId="{C36BFDAE-B2BE-4422-9B7E-090A01274A8A}" type="presOf" srcId="{91346CAC-A78E-4DA3-B22E-CEA49EBE4226}" destId="{377BF09A-222E-4937-A795-7A4258D0F5D6}" srcOrd="0" destOrd="0" presId="urn:microsoft.com/office/officeart/2005/8/layout/list1"/>
    <dgm:cxn modelId="{297D03B6-35E5-49D9-AAAF-6C53EBCB1618}" type="presOf" srcId="{92E0BEA3-0319-4FBB-8D06-F523A0F31AFE}" destId="{EC1C5D96-D4E0-4B13-B90D-0A1CD7988876}" srcOrd="1" destOrd="0" presId="urn:microsoft.com/office/officeart/2005/8/layout/list1"/>
    <dgm:cxn modelId="{6843140B-9D3F-4854-A8E4-C71622BD0EE2}" type="presOf" srcId="{AF1790DE-E36E-4506-8B4B-73498403BC3A}" destId="{A1E54DF6-9C4C-426D-98EB-FFBF48F1924C}" srcOrd="0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EB780A97-0378-4D7D-8E77-A67F5308D3A1}" type="presOf" srcId="{D9B449A0-FF94-4713-9A9A-058D7F6B71B9}" destId="{F795D8E3-ADA7-4953-8642-733E088841CD}" srcOrd="0" destOrd="0" presId="urn:microsoft.com/office/officeart/2005/8/layout/list1"/>
    <dgm:cxn modelId="{D5E3421C-68E8-4153-B44A-E65E4B607653}" type="presOf" srcId="{AF1790DE-E36E-4506-8B4B-73498403BC3A}" destId="{EEBD306F-2B9A-4D2B-9193-3D815715E159}" srcOrd="1" destOrd="0" presId="urn:microsoft.com/office/officeart/2005/8/layout/list1"/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F5FEB373-7126-4412-8929-7F6F4F08349E}" type="presOf" srcId="{E2855558-389B-4591-8564-2A29B4C32D65}" destId="{9CD06469-F34B-4432-ADB5-7C825FE94111}" srcOrd="1" destOrd="0" presId="urn:microsoft.com/office/officeart/2005/8/layout/list1"/>
    <dgm:cxn modelId="{8F0E7181-CDE5-41BC-A025-6B8BE2B71847}" type="presOf" srcId="{92E0BEA3-0319-4FBB-8D06-F523A0F31AFE}" destId="{2F6DCFC7-B128-4075-85AB-63906F54F199}" srcOrd="0" destOrd="0" presId="urn:microsoft.com/office/officeart/2005/8/layout/list1"/>
    <dgm:cxn modelId="{F0EE66BF-45CA-413C-A15F-0A666C11182F}" type="presOf" srcId="{E2855558-389B-4591-8564-2A29B4C32D65}" destId="{643F61F5-F617-478B-A953-7E4573D0220D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4D25EF33-A237-494F-BE80-3A28178C60FA}" type="presOf" srcId="{D9B449A0-FF94-4713-9A9A-058D7F6B71B9}" destId="{46B940FC-8FA1-4568-B447-0EEB4A38217C}" srcOrd="1" destOrd="0" presId="urn:microsoft.com/office/officeart/2005/8/layout/list1"/>
    <dgm:cxn modelId="{1935EF91-6FF5-4EC6-A538-6B2A4E620881}" type="presParOf" srcId="{377BF09A-222E-4937-A795-7A4258D0F5D6}" destId="{ED0E1027-549B-49E6-9D59-3B13C1AC4FD2}" srcOrd="0" destOrd="0" presId="urn:microsoft.com/office/officeart/2005/8/layout/list1"/>
    <dgm:cxn modelId="{4D7940F5-4B05-4E14-8A57-67D2938A05A0}" type="presParOf" srcId="{ED0E1027-549B-49E6-9D59-3B13C1AC4FD2}" destId="{F795D8E3-ADA7-4953-8642-733E088841CD}" srcOrd="0" destOrd="0" presId="urn:microsoft.com/office/officeart/2005/8/layout/list1"/>
    <dgm:cxn modelId="{D2497497-50F8-4859-9C27-F9C5753250E4}" type="presParOf" srcId="{ED0E1027-549B-49E6-9D59-3B13C1AC4FD2}" destId="{46B940FC-8FA1-4568-B447-0EEB4A38217C}" srcOrd="1" destOrd="0" presId="urn:microsoft.com/office/officeart/2005/8/layout/list1"/>
    <dgm:cxn modelId="{D1D6C17B-F776-4661-AD04-4F76CD641596}" type="presParOf" srcId="{377BF09A-222E-4937-A795-7A4258D0F5D6}" destId="{E375144E-1A36-4173-80BF-99CA453AF7E6}" srcOrd="1" destOrd="0" presId="urn:microsoft.com/office/officeart/2005/8/layout/list1"/>
    <dgm:cxn modelId="{2399F836-669E-41F3-A308-C9ABE47222B6}" type="presParOf" srcId="{377BF09A-222E-4937-A795-7A4258D0F5D6}" destId="{FE437422-C560-4C42-8C7A-0DA04E55B9BB}" srcOrd="2" destOrd="0" presId="urn:microsoft.com/office/officeart/2005/8/layout/list1"/>
    <dgm:cxn modelId="{199308AC-D299-45E8-8B66-D5C9CE2F197E}" type="presParOf" srcId="{377BF09A-222E-4937-A795-7A4258D0F5D6}" destId="{0B9E0790-3332-4252-B645-DA100988A8BD}" srcOrd="3" destOrd="0" presId="urn:microsoft.com/office/officeart/2005/8/layout/list1"/>
    <dgm:cxn modelId="{CB1DEF61-3B72-4713-B1EC-299F52073AF2}" type="presParOf" srcId="{377BF09A-222E-4937-A795-7A4258D0F5D6}" destId="{BFEA5445-50DE-4684-987E-9F1F651A7CB1}" srcOrd="4" destOrd="0" presId="urn:microsoft.com/office/officeart/2005/8/layout/list1"/>
    <dgm:cxn modelId="{CE7AC876-14A9-4215-BD42-7315B98FD506}" type="presParOf" srcId="{BFEA5445-50DE-4684-987E-9F1F651A7CB1}" destId="{643F61F5-F617-478B-A953-7E4573D0220D}" srcOrd="0" destOrd="0" presId="urn:microsoft.com/office/officeart/2005/8/layout/list1"/>
    <dgm:cxn modelId="{CD1FA6E3-58B4-4D50-BFBC-8328B87BD322}" type="presParOf" srcId="{BFEA5445-50DE-4684-987E-9F1F651A7CB1}" destId="{9CD06469-F34B-4432-ADB5-7C825FE94111}" srcOrd="1" destOrd="0" presId="urn:microsoft.com/office/officeart/2005/8/layout/list1"/>
    <dgm:cxn modelId="{9529012F-6DBB-4712-BE48-16E75BFB0C33}" type="presParOf" srcId="{377BF09A-222E-4937-A795-7A4258D0F5D6}" destId="{F1C435CB-0864-441B-8524-6DD2EE189DE5}" srcOrd="5" destOrd="0" presId="urn:microsoft.com/office/officeart/2005/8/layout/list1"/>
    <dgm:cxn modelId="{6A9F8431-F1C5-4179-AD5F-4E5D40424590}" type="presParOf" srcId="{377BF09A-222E-4937-A795-7A4258D0F5D6}" destId="{C6EBB0DE-782D-4729-AC1B-AFD6DD05183B}" srcOrd="6" destOrd="0" presId="urn:microsoft.com/office/officeart/2005/8/layout/list1"/>
    <dgm:cxn modelId="{04840F06-F218-4573-A809-11C1C15269E4}" type="presParOf" srcId="{377BF09A-222E-4937-A795-7A4258D0F5D6}" destId="{FFB6C9BD-743C-4271-96CE-B4DCBC77FDF8}" srcOrd="7" destOrd="0" presId="urn:microsoft.com/office/officeart/2005/8/layout/list1"/>
    <dgm:cxn modelId="{691C52F1-77A0-45FA-9F06-325C0FDB580F}" type="presParOf" srcId="{377BF09A-222E-4937-A795-7A4258D0F5D6}" destId="{6FECFA36-77DF-4D44-A0EE-86BBB75610EB}" srcOrd="8" destOrd="0" presId="urn:microsoft.com/office/officeart/2005/8/layout/list1"/>
    <dgm:cxn modelId="{7436FF7C-0778-49D6-9CD0-DE13261416C6}" type="presParOf" srcId="{6FECFA36-77DF-4D44-A0EE-86BBB75610EB}" destId="{A1E54DF6-9C4C-426D-98EB-FFBF48F1924C}" srcOrd="0" destOrd="0" presId="urn:microsoft.com/office/officeart/2005/8/layout/list1"/>
    <dgm:cxn modelId="{B1B2D635-5E15-4C38-9429-8050D9489384}" type="presParOf" srcId="{6FECFA36-77DF-4D44-A0EE-86BBB75610EB}" destId="{EEBD306F-2B9A-4D2B-9193-3D815715E159}" srcOrd="1" destOrd="0" presId="urn:microsoft.com/office/officeart/2005/8/layout/list1"/>
    <dgm:cxn modelId="{D31C1AF4-6C85-4A6B-820A-F96EC804171F}" type="presParOf" srcId="{377BF09A-222E-4937-A795-7A4258D0F5D6}" destId="{D60276C3-8AA5-49E7-A53A-2AD0071F10C7}" srcOrd="9" destOrd="0" presId="urn:microsoft.com/office/officeart/2005/8/layout/list1"/>
    <dgm:cxn modelId="{5C7BC04F-1FDB-4E8D-8F68-A6C5CD2A1814}" type="presParOf" srcId="{377BF09A-222E-4937-A795-7A4258D0F5D6}" destId="{651F067F-7FD3-49A0-930F-C390710D14CC}" srcOrd="10" destOrd="0" presId="urn:microsoft.com/office/officeart/2005/8/layout/list1"/>
    <dgm:cxn modelId="{0FBB2A24-EE5D-44E1-BCC4-B1836DC1CA2A}" type="presParOf" srcId="{377BF09A-222E-4937-A795-7A4258D0F5D6}" destId="{0DBAD9B9-D831-41B3-A7AB-BA43EC772A23}" srcOrd="11" destOrd="0" presId="urn:microsoft.com/office/officeart/2005/8/layout/list1"/>
    <dgm:cxn modelId="{FDB590CB-4F19-43C1-B096-42A9C22F5175}" type="presParOf" srcId="{377BF09A-222E-4937-A795-7A4258D0F5D6}" destId="{9FBB05F6-6B43-4838-BB56-D8204B1DFDBB}" srcOrd="12" destOrd="0" presId="urn:microsoft.com/office/officeart/2005/8/layout/list1"/>
    <dgm:cxn modelId="{6C5E7D69-BCFE-49CA-8FCB-1D6577D104C7}" type="presParOf" srcId="{9FBB05F6-6B43-4838-BB56-D8204B1DFDBB}" destId="{2F6DCFC7-B128-4075-85AB-63906F54F199}" srcOrd="0" destOrd="0" presId="urn:microsoft.com/office/officeart/2005/8/layout/list1"/>
    <dgm:cxn modelId="{DD8A67AE-03A3-45A6-ACD6-9141B76F9827}" type="presParOf" srcId="{9FBB05F6-6B43-4838-BB56-D8204B1DFDBB}" destId="{EC1C5D96-D4E0-4B13-B90D-0A1CD7988876}" srcOrd="1" destOrd="0" presId="urn:microsoft.com/office/officeart/2005/8/layout/list1"/>
    <dgm:cxn modelId="{4DD2ECFD-ADFF-425A-84B3-5E41423C762E}" type="presParOf" srcId="{377BF09A-222E-4937-A795-7A4258D0F5D6}" destId="{397FDA66-0FF2-46F7-8CE5-9F46C70CC2C1}" srcOrd="13" destOrd="0" presId="urn:microsoft.com/office/officeart/2005/8/layout/list1"/>
    <dgm:cxn modelId="{C1A85DCB-012D-49CC-BBEC-75CC2315B3C9}" type="presParOf" srcId="{377BF09A-222E-4937-A795-7A4258D0F5D6}" destId="{F50AFCC0-5C68-4512-ACDD-23FE4FACC4F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1990F3B-12A2-4E7D-8836-17FBEF3AFFD8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Both the stored procedures can take and return user-defined parameters.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BE2E5818-4115-4925-9143-4A961479936E}" type="sibTrans" cxnId="{C040B372-9FA8-4A18-B450-CA7B2431FDD1}">
      <dgm:prSet/>
      <dgm:spPr/>
      <dgm:t>
        <a:bodyPr/>
        <a:lstStyle/>
        <a:p>
          <a:endParaRPr lang="en-US"/>
        </a:p>
      </dgm:t>
    </dgm:pt>
    <dgm:pt modelId="{CA198A7C-EAAE-44E6-93FB-5F376ABD4F0F}" type="parTrans" cxnId="{C040B372-9FA8-4A18-B450-CA7B2431FDD1}">
      <dgm:prSet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Transact-SQL stored procedures consist of Transact-SQL statements whereas the CLR stored procedures are based on the .NET framework CLR methods. 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There are two types of user-defined stored procedures, the Transact-SQL stored procedures and the Common Language Runtime (CLR) stored procedures.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These procedures are used for reusing Transact-SQL statements for performing repetitive tasks.</a:t>
          </a:r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400" b="1" dirty="0" smtClean="0">
              <a:latin typeface="Calibri" pitchFamily="34" charset="0"/>
              <a:cs typeface="Calibri" pitchFamily="34" charset="0"/>
            </a:rPr>
            <a:t>User-defined stored procedures are also known as custom stored procedures. 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  <dgm:t>
        <a:bodyPr/>
        <a:lstStyle/>
        <a:p>
          <a:endParaRPr lang="en-US"/>
        </a:p>
      </dgm:t>
    </dgm:pt>
    <dgm:pt modelId="{F795D8E3-ADA7-4953-8642-733E088841CD}" type="pres">
      <dgm:prSet presAssocID="{D9B449A0-FF94-4713-9A9A-058D7F6B71B9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5" custScaleX="128571" custLinFactNeighborX="4766" custLinFactNeighborY="38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  <dgm:t>
        <a:bodyPr/>
        <a:lstStyle/>
        <a:p>
          <a:endParaRPr lang="en-US"/>
        </a:p>
      </dgm:t>
    </dgm:pt>
    <dgm:pt modelId="{FE437422-C560-4C42-8C7A-0DA04E55B9BB}" type="pres">
      <dgm:prSet presAssocID="{D9B449A0-FF94-4713-9A9A-058D7F6B71B9}" presName="childText" presStyleLbl="conFgAcc1" presStyleIdx="0" presStyleCnt="5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B9E0790-3332-4252-B645-DA100988A8BD}" type="pres">
      <dgm:prSet presAssocID="{2764F4CA-6CE4-44EA-8523-B18B98402A7E}" presName="spaceBetweenRectangles" presStyleCnt="0"/>
      <dgm:spPr/>
      <dgm:t>
        <a:bodyPr/>
        <a:lstStyle/>
        <a:p>
          <a:endParaRPr lang="en-US"/>
        </a:p>
      </dgm:t>
    </dgm:pt>
    <dgm:pt modelId="{BFEA5445-50DE-4684-987E-9F1F651A7CB1}" type="pres">
      <dgm:prSet presAssocID="{E2855558-389B-4591-8564-2A29B4C32D65}" presName="parentLin" presStyleCnt="0"/>
      <dgm:spPr/>
      <dgm:t>
        <a:bodyPr/>
        <a:lstStyle/>
        <a:p>
          <a:endParaRPr lang="en-US"/>
        </a:p>
      </dgm:t>
    </dgm:pt>
    <dgm:pt modelId="{643F61F5-F617-478B-A953-7E4573D0220D}" type="pres">
      <dgm:prSet presAssocID="{E2855558-389B-4591-8564-2A29B4C32D65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5" custScaleX="13053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  <dgm:t>
        <a:bodyPr/>
        <a:lstStyle/>
        <a:p>
          <a:endParaRPr lang="en-US"/>
        </a:p>
      </dgm:t>
    </dgm:pt>
    <dgm:pt modelId="{C6EBB0DE-782D-4729-AC1B-AFD6DD05183B}" type="pres">
      <dgm:prSet presAssocID="{E2855558-389B-4591-8564-2A29B4C32D65}" presName="childText" presStyleLbl="conFgAcc1" presStyleIdx="1" presStyleCnt="5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FFB6C9BD-743C-4271-96CE-B4DCBC77FDF8}" type="pres">
      <dgm:prSet presAssocID="{E3CCE1FE-8395-4CE0-ADA9-5054E68F59BF}" presName="spaceBetweenRectangles" presStyleCnt="0"/>
      <dgm:spPr/>
      <dgm:t>
        <a:bodyPr/>
        <a:lstStyle/>
        <a:p>
          <a:endParaRPr lang="en-US"/>
        </a:p>
      </dgm:t>
    </dgm:pt>
    <dgm:pt modelId="{6FECFA36-77DF-4D44-A0EE-86BBB75610EB}" type="pres">
      <dgm:prSet presAssocID="{AF1790DE-E36E-4506-8B4B-73498403BC3A}" presName="parentLin" presStyleCnt="0"/>
      <dgm:spPr/>
      <dgm:t>
        <a:bodyPr/>
        <a:lstStyle/>
        <a:p>
          <a:endParaRPr lang="en-US"/>
        </a:p>
      </dgm:t>
    </dgm:pt>
    <dgm:pt modelId="{A1E54DF6-9C4C-426D-98EB-FFBF48F1924C}" type="pres">
      <dgm:prSet presAssocID="{AF1790DE-E36E-4506-8B4B-73498403BC3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EEBD306F-2B9A-4D2B-9193-3D815715E159}" type="pres">
      <dgm:prSet presAssocID="{AF1790DE-E36E-4506-8B4B-73498403BC3A}" presName="parentText" presStyleLbl="node1" presStyleIdx="2" presStyleCnt="5" custScaleX="1299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276C3-8AA5-49E7-A53A-2AD0071F10C7}" type="pres">
      <dgm:prSet presAssocID="{AF1790DE-E36E-4506-8B4B-73498403BC3A}" presName="negativeSpace" presStyleCnt="0"/>
      <dgm:spPr/>
      <dgm:t>
        <a:bodyPr/>
        <a:lstStyle/>
        <a:p>
          <a:endParaRPr lang="en-US"/>
        </a:p>
      </dgm:t>
    </dgm:pt>
    <dgm:pt modelId="{651F067F-7FD3-49A0-930F-C390710D14CC}" type="pres">
      <dgm:prSet presAssocID="{AF1790DE-E36E-4506-8B4B-73498403BC3A}" presName="childText" presStyleLbl="conFgAcc1" presStyleIdx="2" presStyleCnt="5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DBAD9B9-D831-41B3-A7AB-BA43EC772A23}" type="pres">
      <dgm:prSet presAssocID="{43FE062E-EA32-4A5A-A7FE-EEBE294F89F8}" presName="spaceBetweenRectangles" presStyleCnt="0"/>
      <dgm:spPr/>
      <dgm:t>
        <a:bodyPr/>
        <a:lstStyle/>
        <a:p>
          <a:endParaRPr lang="en-US"/>
        </a:p>
      </dgm:t>
    </dgm:pt>
    <dgm:pt modelId="{9FBB05F6-6B43-4838-BB56-D8204B1DFDBB}" type="pres">
      <dgm:prSet presAssocID="{92E0BEA3-0319-4FBB-8D06-F523A0F31AFE}" presName="parentLin" presStyleCnt="0"/>
      <dgm:spPr/>
      <dgm:t>
        <a:bodyPr/>
        <a:lstStyle/>
        <a:p>
          <a:endParaRPr lang="en-US"/>
        </a:p>
      </dgm:t>
    </dgm:pt>
    <dgm:pt modelId="{2F6DCFC7-B128-4075-85AB-63906F54F199}" type="pres">
      <dgm:prSet presAssocID="{92E0BEA3-0319-4FBB-8D06-F523A0F31AFE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EC1C5D96-D4E0-4B13-B90D-0A1CD7988876}" type="pres">
      <dgm:prSet presAssocID="{92E0BEA3-0319-4FBB-8D06-F523A0F31AFE}" presName="parentText" presStyleLbl="node1" presStyleIdx="3" presStyleCnt="5" custScaleX="1299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FDA66-0FF2-46F7-8CE5-9F46C70CC2C1}" type="pres">
      <dgm:prSet presAssocID="{92E0BEA3-0319-4FBB-8D06-F523A0F31AFE}" presName="negativeSpace" presStyleCnt="0"/>
      <dgm:spPr/>
      <dgm:t>
        <a:bodyPr/>
        <a:lstStyle/>
        <a:p>
          <a:endParaRPr lang="en-US"/>
        </a:p>
      </dgm:t>
    </dgm:pt>
    <dgm:pt modelId="{F50AFCC0-5C68-4512-ACDD-23FE4FACC4F8}" type="pres">
      <dgm:prSet presAssocID="{92E0BEA3-0319-4FBB-8D06-F523A0F31AFE}" presName="childText" presStyleLbl="conFgAcc1" presStyleIdx="3" presStyleCnt="5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6D7C75E7-980E-47BF-9C8D-00ACBC24A328}" type="pres">
      <dgm:prSet presAssocID="{657DD261-1631-46A3-88EF-36E266D51D4C}" presName="spaceBetweenRectangles" presStyleCnt="0"/>
      <dgm:spPr/>
      <dgm:t>
        <a:bodyPr/>
        <a:lstStyle/>
        <a:p>
          <a:endParaRPr lang="en-US"/>
        </a:p>
      </dgm:t>
    </dgm:pt>
    <dgm:pt modelId="{E16E703B-8BEB-4580-A206-352932AB158B}" type="pres">
      <dgm:prSet presAssocID="{61990F3B-12A2-4E7D-8836-17FBEF3AFFD8}" presName="parentLin" presStyleCnt="0"/>
      <dgm:spPr/>
      <dgm:t>
        <a:bodyPr/>
        <a:lstStyle/>
        <a:p>
          <a:endParaRPr lang="en-US"/>
        </a:p>
      </dgm:t>
    </dgm:pt>
    <dgm:pt modelId="{5D9567F6-78EC-4C31-A2C1-BBB6D7EFE7D2}" type="pres">
      <dgm:prSet presAssocID="{61990F3B-12A2-4E7D-8836-17FBEF3AFFD8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24693258-5634-4C58-BB8F-790BC8FCD105}" type="pres">
      <dgm:prSet presAssocID="{61990F3B-12A2-4E7D-8836-17FBEF3AFFD8}" presName="parentText" presStyleLbl="node1" presStyleIdx="4" presStyleCnt="5" custScaleX="13019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F124F7-80E0-452B-B996-EB01D39AE520}" type="pres">
      <dgm:prSet presAssocID="{61990F3B-12A2-4E7D-8836-17FBEF3AFFD8}" presName="negativeSpace" presStyleCnt="0"/>
      <dgm:spPr/>
      <dgm:t>
        <a:bodyPr/>
        <a:lstStyle/>
        <a:p>
          <a:endParaRPr lang="en-US"/>
        </a:p>
      </dgm:t>
    </dgm:pt>
    <dgm:pt modelId="{A45396D3-673E-4E8E-8BA5-4D1905679A1E}" type="pres">
      <dgm:prSet presAssocID="{61990F3B-12A2-4E7D-8836-17FBEF3AFFD8}" presName="childText" presStyleLbl="conFgAcc1" presStyleIdx="4" presStyleCnt="5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</dgm:ptLst>
  <dgm:cxnLst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6934F606-E602-49BC-9C24-5A7F0B528962}" type="presOf" srcId="{91346CAC-A78E-4DA3-B22E-CEA49EBE4226}" destId="{377BF09A-222E-4937-A795-7A4258D0F5D6}" srcOrd="0" destOrd="0" presId="urn:microsoft.com/office/officeart/2005/8/layout/list1"/>
    <dgm:cxn modelId="{BE2194A3-53E8-4DE8-9197-820CD1DFEB20}" type="presOf" srcId="{D9B449A0-FF94-4713-9A9A-058D7F6B71B9}" destId="{46B940FC-8FA1-4568-B447-0EEB4A38217C}" srcOrd="1" destOrd="0" presId="urn:microsoft.com/office/officeart/2005/8/layout/list1"/>
    <dgm:cxn modelId="{C040B372-9FA8-4A18-B450-CA7B2431FDD1}" srcId="{91346CAC-A78E-4DA3-B22E-CEA49EBE4226}" destId="{61990F3B-12A2-4E7D-8836-17FBEF3AFFD8}" srcOrd="4" destOrd="0" parTransId="{CA198A7C-EAAE-44E6-93FB-5F376ABD4F0F}" sibTransId="{BE2E5818-4115-4925-9143-4A961479936E}"/>
    <dgm:cxn modelId="{40766EBB-06F3-44BA-9F85-54053D80AF53}" type="presOf" srcId="{92E0BEA3-0319-4FBB-8D06-F523A0F31AFE}" destId="{EC1C5D96-D4E0-4B13-B90D-0A1CD7988876}" srcOrd="1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923BB55D-D1F3-4256-93FD-2FA3DB56F780}" type="presOf" srcId="{61990F3B-12A2-4E7D-8836-17FBEF3AFFD8}" destId="{5D9567F6-78EC-4C31-A2C1-BBB6D7EFE7D2}" srcOrd="0" destOrd="0" presId="urn:microsoft.com/office/officeart/2005/8/layout/list1"/>
    <dgm:cxn modelId="{0503C8D0-4CFD-42E4-9694-4841DD2A134C}" type="presOf" srcId="{AF1790DE-E36E-4506-8B4B-73498403BC3A}" destId="{EEBD306F-2B9A-4D2B-9193-3D815715E159}" srcOrd="1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4705DDE0-E113-4332-B193-F902BC076E4C}" type="presOf" srcId="{E2855558-389B-4591-8564-2A29B4C32D65}" destId="{643F61F5-F617-478B-A953-7E4573D0220D}" srcOrd="0" destOrd="0" presId="urn:microsoft.com/office/officeart/2005/8/layout/list1"/>
    <dgm:cxn modelId="{C36E5309-DADE-4E7E-8B12-BFEC779E390D}" type="presOf" srcId="{92E0BEA3-0319-4FBB-8D06-F523A0F31AFE}" destId="{2F6DCFC7-B128-4075-85AB-63906F54F199}" srcOrd="0" destOrd="0" presId="urn:microsoft.com/office/officeart/2005/8/layout/list1"/>
    <dgm:cxn modelId="{AF779DAF-00A6-4120-9E4C-B5F3C93F847A}" type="presOf" srcId="{61990F3B-12A2-4E7D-8836-17FBEF3AFFD8}" destId="{24693258-5634-4C58-BB8F-790BC8FCD105}" srcOrd="1" destOrd="0" presId="urn:microsoft.com/office/officeart/2005/8/layout/list1"/>
    <dgm:cxn modelId="{5EE1F477-FBEB-4A35-ACE1-41183746D8A8}" type="presOf" srcId="{D9B449A0-FF94-4713-9A9A-058D7F6B71B9}" destId="{F795D8E3-ADA7-4953-8642-733E088841CD}" srcOrd="0" destOrd="0" presId="urn:microsoft.com/office/officeart/2005/8/layout/list1"/>
    <dgm:cxn modelId="{24D13DAE-1132-4E36-A71C-F320FF002278}" type="presOf" srcId="{AF1790DE-E36E-4506-8B4B-73498403BC3A}" destId="{A1E54DF6-9C4C-426D-98EB-FFBF48F1924C}" srcOrd="0" destOrd="0" presId="urn:microsoft.com/office/officeart/2005/8/layout/list1"/>
    <dgm:cxn modelId="{5DB052A3-3B41-4077-9D9D-9DA31636D0D9}" type="presOf" srcId="{E2855558-389B-4591-8564-2A29B4C32D65}" destId="{9CD06469-F34B-4432-ADB5-7C825FE94111}" srcOrd="1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0477D728-765C-4BDB-B16A-751FF1D59073}" type="presParOf" srcId="{377BF09A-222E-4937-A795-7A4258D0F5D6}" destId="{ED0E1027-549B-49E6-9D59-3B13C1AC4FD2}" srcOrd="0" destOrd="0" presId="urn:microsoft.com/office/officeart/2005/8/layout/list1"/>
    <dgm:cxn modelId="{FAB285C5-5687-461B-A209-4EC9D1BDC95D}" type="presParOf" srcId="{ED0E1027-549B-49E6-9D59-3B13C1AC4FD2}" destId="{F795D8E3-ADA7-4953-8642-733E088841CD}" srcOrd="0" destOrd="0" presId="urn:microsoft.com/office/officeart/2005/8/layout/list1"/>
    <dgm:cxn modelId="{EF273E79-5800-46B5-AA5D-6A0FE9EA29B3}" type="presParOf" srcId="{ED0E1027-549B-49E6-9D59-3B13C1AC4FD2}" destId="{46B940FC-8FA1-4568-B447-0EEB4A38217C}" srcOrd="1" destOrd="0" presId="urn:microsoft.com/office/officeart/2005/8/layout/list1"/>
    <dgm:cxn modelId="{2F9DAB79-ED95-468D-AED6-6F23F76B8A84}" type="presParOf" srcId="{377BF09A-222E-4937-A795-7A4258D0F5D6}" destId="{E375144E-1A36-4173-80BF-99CA453AF7E6}" srcOrd="1" destOrd="0" presId="urn:microsoft.com/office/officeart/2005/8/layout/list1"/>
    <dgm:cxn modelId="{F367A96E-B34D-485B-AB4F-C3C48FD845E2}" type="presParOf" srcId="{377BF09A-222E-4937-A795-7A4258D0F5D6}" destId="{FE437422-C560-4C42-8C7A-0DA04E55B9BB}" srcOrd="2" destOrd="0" presId="urn:microsoft.com/office/officeart/2005/8/layout/list1"/>
    <dgm:cxn modelId="{C7B765BE-708E-48C5-9FEE-5AB1E0E56639}" type="presParOf" srcId="{377BF09A-222E-4937-A795-7A4258D0F5D6}" destId="{0B9E0790-3332-4252-B645-DA100988A8BD}" srcOrd="3" destOrd="0" presId="urn:microsoft.com/office/officeart/2005/8/layout/list1"/>
    <dgm:cxn modelId="{76809E8A-A1AF-474B-A8BC-3CA867877024}" type="presParOf" srcId="{377BF09A-222E-4937-A795-7A4258D0F5D6}" destId="{BFEA5445-50DE-4684-987E-9F1F651A7CB1}" srcOrd="4" destOrd="0" presId="urn:microsoft.com/office/officeart/2005/8/layout/list1"/>
    <dgm:cxn modelId="{D580D70D-D5D1-489C-8F7F-540253A00D44}" type="presParOf" srcId="{BFEA5445-50DE-4684-987E-9F1F651A7CB1}" destId="{643F61F5-F617-478B-A953-7E4573D0220D}" srcOrd="0" destOrd="0" presId="urn:microsoft.com/office/officeart/2005/8/layout/list1"/>
    <dgm:cxn modelId="{30D466E6-EF4E-407F-9759-D99200E70EC4}" type="presParOf" srcId="{BFEA5445-50DE-4684-987E-9F1F651A7CB1}" destId="{9CD06469-F34B-4432-ADB5-7C825FE94111}" srcOrd="1" destOrd="0" presId="urn:microsoft.com/office/officeart/2005/8/layout/list1"/>
    <dgm:cxn modelId="{1F78821D-A90C-4C38-A698-866B7BD2F7CE}" type="presParOf" srcId="{377BF09A-222E-4937-A795-7A4258D0F5D6}" destId="{F1C435CB-0864-441B-8524-6DD2EE189DE5}" srcOrd="5" destOrd="0" presId="urn:microsoft.com/office/officeart/2005/8/layout/list1"/>
    <dgm:cxn modelId="{1A7D65BA-D9CF-44E7-9DBF-A1C061E2A230}" type="presParOf" srcId="{377BF09A-222E-4937-A795-7A4258D0F5D6}" destId="{C6EBB0DE-782D-4729-AC1B-AFD6DD05183B}" srcOrd="6" destOrd="0" presId="urn:microsoft.com/office/officeart/2005/8/layout/list1"/>
    <dgm:cxn modelId="{E3C672DD-52FB-4CE3-AC9F-8B6ED190D5F4}" type="presParOf" srcId="{377BF09A-222E-4937-A795-7A4258D0F5D6}" destId="{FFB6C9BD-743C-4271-96CE-B4DCBC77FDF8}" srcOrd="7" destOrd="0" presId="urn:microsoft.com/office/officeart/2005/8/layout/list1"/>
    <dgm:cxn modelId="{F75BBFE6-386D-4E25-962C-E065AEED2C75}" type="presParOf" srcId="{377BF09A-222E-4937-A795-7A4258D0F5D6}" destId="{6FECFA36-77DF-4D44-A0EE-86BBB75610EB}" srcOrd="8" destOrd="0" presId="urn:microsoft.com/office/officeart/2005/8/layout/list1"/>
    <dgm:cxn modelId="{DCE29C77-C48F-4463-AD93-5FF06AB663BE}" type="presParOf" srcId="{6FECFA36-77DF-4D44-A0EE-86BBB75610EB}" destId="{A1E54DF6-9C4C-426D-98EB-FFBF48F1924C}" srcOrd="0" destOrd="0" presId="urn:microsoft.com/office/officeart/2005/8/layout/list1"/>
    <dgm:cxn modelId="{065DBCC2-B5B4-43EB-A09C-2F9C7D4C7463}" type="presParOf" srcId="{6FECFA36-77DF-4D44-A0EE-86BBB75610EB}" destId="{EEBD306F-2B9A-4D2B-9193-3D815715E159}" srcOrd="1" destOrd="0" presId="urn:microsoft.com/office/officeart/2005/8/layout/list1"/>
    <dgm:cxn modelId="{1B8F7FE8-9511-40A2-A99D-7131AF54CB4A}" type="presParOf" srcId="{377BF09A-222E-4937-A795-7A4258D0F5D6}" destId="{D60276C3-8AA5-49E7-A53A-2AD0071F10C7}" srcOrd="9" destOrd="0" presId="urn:microsoft.com/office/officeart/2005/8/layout/list1"/>
    <dgm:cxn modelId="{8DC1A979-E548-4EB7-9F88-FA05CC7106B1}" type="presParOf" srcId="{377BF09A-222E-4937-A795-7A4258D0F5D6}" destId="{651F067F-7FD3-49A0-930F-C390710D14CC}" srcOrd="10" destOrd="0" presId="urn:microsoft.com/office/officeart/2005/8/layout/list1"/>
    <dgm:cxn modelId="{3D6ADD8E-36FD-448E-A23F-25AAAB585111}" type="presParOf" srcId="{377BF09A-222E-4937-A795-7A4258D0F5D6}" destId="{0DBAD9B9-D831-41B3-A7AB-BA43EC772A23}" srcOrd="11" destOrd="0" presId="urn:microsoft.com/office/officeart/2005/8/layout/list1"/>
    <dgm:cxn modelId="{719E17AE-0B1F-49FE-AA73-618083B48398}" type="presParOf" srcId="{377BF09A-222E-4937-A795-7A4258D0F5D6}" destId="{9FBB05F6-6B43-4838-BB56-D8204B1DFDBB}" srcOrd="12" destOrd="0" presId="urn:microsoft.com/office/officeart/2005/8/layout/list1"/>
    <dgm:cxn modelId="{7502F792-810C-47CD-BD83-D2A4E7E19D2C}" type="presParOf" srcId="{9FBB05F6-6B43-4838-BB56-D8204B1DFDBB}" destId="{2F6DCFC7-B128-4075-85AB-63906F54F199}" srcOrd="0" destOrd="0" presId="urn:microsoft.com/office/officeart/2005/8/layout/list1"/>
    <dgm:cxn modelId="{1F80C219-426E-4D72-B63A-CDBCDCFD12AC}" type="presParOf" srcId="{9FBB05F6-6B43-4838-BB56-D8204B1DFDBB}" destId="{EC1C5D96-D4E0-4B13-B90D-0A1CD7988876}" srcOrd="1" destOrd="0" presId="urn:microsoft.com/office/officeart/2005/8/layout/list1"/>
    <dgm:cxn modelId="{AD9335F9-2068-4BB5-8703-8CF3BE2B459E}" type="presParOf" srcId="{377BF09A-222E-4937-A795-7A4258D0F5D6}" destId="{397FDA66-0FF2-46F7-8CE5-9F46C70CC2C1}" srcOrd="13" destOrd="0" presId="urn:microsoft.com/office/officeart/2005/8/layout/list1"/>
    <dgm:cxn modelId="{DB8C515F-1AA7-458D-89F2-29FD2654FC51}" type="presParOf" srcId="{377BF09A-222E-4937-A795-7A4258D0F5D6}" destId="{F50AFCC0-5C68-4512-ACDD-23FE4FACC4F8}" srcOrd="14" destOrd="0" presId="urn:microsoft.com/office/officeart/2005/8/layout/list1"/>
    <dgm:cxn modelId="{9A9BEA9F-CBD4-4CB6-9BB7-15D9658FBC58}" type="presParOf" srcId="{377BF09A-222E-4937-A795-7A4258D0F5D6}" destId="{6D7C75E7-980E-47BF-9C8D-00ACBC24A328}" srcOrd="15" destOrd="0" presId="urn:microsoft.com/office/officeart/2005/8/layout/list1"/>
    <dgm:cxn modelId="{157174AE-7C51-4E38-9C7D-951FE934D254}" type="presParOf" srcId="{377BF09A-222E-4937-A795-7A4258D0F5D6}" destId="{E16E703B-8BEB-4580-A206-352932AB158B}" srcOrd="16" destOrd="0" presId="urn:microsoft.com/office/officeart/2005/8/layout/list1"/>
    <dgm:cxn modelId="{00491B9A-452F-41B8-A5C9-0703F93CAC04}" type="presParOf" srcId="{E16E703B-8BEB-4580-A206-352932AB158B}" destId="{5D9567F6-78EC-4C31-A2C1-BBB6D7EFE7D2}" srcOrd="0" destOrd="0" presId="urn:microsoft.com/office/officeart/2005/8/layout/list1"/>
    <dgm:cxn modelId="{06830792-32CA-4559-86A8-30C706CC947E}" type="presParOf" srcId="{E16E703B-8BEB-4580-A206-352932AB158B}" destId="{24693258-5634-4C58-BB8F-790BC8FCD105}" srcOrd="1" destOrd="0" presId="urn:microsoft.com/office/officeart/2005/8/layout/list1"/>
    <dgm:cxn modelId="{6B7D18B5-BD2E-4581-A0E8-59432BA3A831}" type="presParOf" srcId="{377BF09A-222E-4937-A795-7A4258D0F5D6}" destId="{4AF124F7-80E0-452B-B996-EB01D39AE520}" srcOrd="17" destOrd="0" presId="urn:microsoft.com/office/officeart/2005/8/layout/list1"/>
    <dgm:cxn modelId="{84420671-C25A-4231-BCEA-87A7EB152065}" type="presParOf" srcId="{377BF09A-222E-4937-A795-7A4258D0F5D6}" destId="{A45396D3-673E-4E8E-8BA5-4D1905679A1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1990F3B-12A2-4E7D-8836-17FBEF3AFFD8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SQL Server allots space to run the extended stored procedures. 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BE2E5818-4115-4925-9143-4A961479936E}" type="sibTrans" cxnId="{C040B372-9FA8-4A18-B450-CA7B2431FDD1}">
      <dgm:prSet/>
      <dgm:spPr/>
      <dgm:t>
        <a:bodyPr/>
        <a:lstStyle/>
        <a:p>
          <a:endParaRPr lang="en-US"/>
        </a:p>
      </dgm:t>
    </dgm:pt>
    <dgm:pt modelId="{CA198A7C-EAAE-44E6-93FB-5F376ABD4F0F}" type="parTrans" cxnId="{C040B372-9FA8-4A18-B450-CA7B2431FDD1}">
      <dgm:prSet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The application interacting with SQL Server calls the DLL at run-time. The DLL is dynamically loaded and run by SQL Server.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They are procedures that are implemented as dynamic-link libraries (DLL) executed outside the SQL Server environment. 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Extended stored procedures are not resident objects of SQL Server. </a:t>
          </a:r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400" b="1" dirty="0" smtClean="0">
              <a:latin typeface="Calibri" pitchFamily="34" charset="0"/>
              <a:cs typeface="Calibri" pitchFamily="34" charset="0"/>
            </a:rPr>
            <a:t>Extended stored procedures help SQL Server in interacting with the operating system. 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18D04ECD-4E60-478E-95C7-C41AD427BFB7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Extended stored procedures use the '</a:t>
          </a:r>
          <a:r>
            <a:rPr lang="en-US" sz="1400" b="0" dirty="0" err="1" smtClean="0">
              <a:latin typeface="Courier New" pitchFamily="49" charset="0"/>
              <a:cs typeface="Courier New" pitchFamily="49" charset="0"/>
            </a:rPr>
            <a:t>xp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' prefix. 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8B37951C-63BE-4DE3-A32C-803D70C25E03}" type="parTrans" cxnId="{0BE1F2B3-5B0C-495D-B60F-8086D2FD76F5}">
      <dgm:prSet/>
      <dgm:spPr/>
      <dgm:t>
        <a:bodyPr/>
        <a:lstStyle/>
        <a:p>
          <a:endParaRPr lang="en-US"/>
        </a:p>
      </dgm:t>
    </dgm:pt>
    <dgm:pt modelId="{8753A19C-9DE6-4E96-BC49-6DBB7B5B8AE9}" type="sibTrans" cxnId="{0BE1F2B3-5B0C-495D-B60F-8086D2FD76F5}">
      <dgm:prSet/>
      <dgm:spPr/>
      <dgm:t>
        <a:bodyPr/>
        <a:lstStyle/>
        <a:p>
          <a:endParaRPr lang="en-US"/>
        </a:p>
      </dgm:t>
    </dgm:pt>
    <dgm:pt modelId="{71B36760-4265-4E85-B899-9D4A59F274E3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Tasks that are complicated or cannot be executed using Transact-SQL statements are performed using extended stored procedures.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4979A529-9326-4031-A5A6-2720C7E8D750}" type="parTrans" cxnId="{DB9AC080-3489-4DD2-8185-EE56983A4D91}">
      <dgm:prSet/>
      <dgm:spPr/>
      <dgm:t>
        <a:bodyPr/>
        <a:lstStyle/>
        <a:p>
          <a:endParaRPr lang="en-US"/>
        </a:p>
      </dgm:t>
    </dgm:pt>
    <dgm:pt modelId="{7FA567E5-9F02-4688-804E-19720F9E9C3B}" type="sibTrans" cxnId="{DB9AC080-3489-4DD2-8185-EE56983A4D91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  <dgm:t>
        <a:bodyPr/>
        <a:lstStyle/>
        <a:p>
          <a:endParaRPr lang="en-US"/>
        </a:p>
      </dgm:t>
    </dgm:pt>
    <dgm:pt modelId="{F795D8E3-ADA7-4953-8642-733E088841CD}" type="pres">
      <dgm:prSet presAssocID="{D9B449A0-FF94-4713-9A9A-058D7F6B71B9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7" custScaleX="128571" custLinFactNeighborX="4766" custLinFactNeighborY="38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  <dgm:t>
        <a:bodyPr/>
        <a:lstStyle/>
        <a:p>
          <a:endParaRPr lang="en-US"/>
        </a:p>
      </dgm:t>
    </dgm:pt>
    <dgm:pt modelId="{FE437422-C560-4C42-8C7A-0DA04E55B9BB}" type="pres">
      <dgm:prSet presAssocID="{D9B449A0-FF94-4713-9A9A-058D7F6B71B9}" presName="childText" presStyleLbl="conFgAcc1" presStyleIdx="0" presStyleCnt="7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B9E0790-3332-4252-B645-DA100988A8BD}" type="pres">
      <dgm:prSet presAssocID="{2764F4CA-6CE4-44EA-8523-B18B98402A7E}" presName="spaceBetweenRectangles" presStyleCnt="0"/>
      <dgm:spPr/>
      <dgm:t>
        <a:bodyPr/>
        <a:lstStyle/>
        <a:p>
          <a:endParaRPr lang="en-US"/>
        </a:p>
      </dgm:t>
    </dgm:pt>
    <dgm:pt modelId="{BFEA5445-50DE-4684-987E-9F1F651A7CB1}" type="pres">
      <dgm:prSet presAssocID="{E2855558-389B-4591-8564-2A29B4C32D65}" presName="parentLin" presStyleCnt="0"/>
      <dgm:spPr/>
      <dgm:t>
        <a:bodyPr/>
        <a:lstStyle/>
        <a:p>
          <a:endParaRPr lang="en-US"/>
        </a:p>
      </dgm:t>
    </dgm:pt>
    <dgm:pt modelId="{643F61F5-F617-478B-A953-7E4573D0220D}" type="pres">
      <dgm:prSet presAssocID="{E2855558-389B-4591-8564-2A29B4C32D65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7" custScaleX="13053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  <dgm:t>
        <a:bodyPr/>
        <a:lstStyle/>
        <a:p>
          <a:endParaRPr lang="en-US"/>
        </a:p>
      </dgm:t>
    </dgm:pt>
    <dgm:pt modelId="{C6EBB0DE-782D-4729-AC1B-AFD6DD05183B}" type="pres">
      <dgm:prSet presAssocID="{E2855558-389B-4591-8564-2A29B4C32D65}" presName="childText" presStyleLbl="conFgAcc1" presStyleIdx="1" presStyleCnt="7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FFB6C9BD-743C-4271-96CE-B4DCBC77FDF8}" type="pres">
      <dgm:prSet presAssocID="{E3CCE1FE-8395-4CE0-ADA9-5054E68F59BF}" presName="spaceBetweenRectangles" presStyleCnt="0"/>
      <dgm:spPr/>
      <dgm:t>
        <a:bodyPr/>
        <a:lstStyle/>
        <a:p>
          <a:endParaRPr lang="en-US"/>
        </a:p>
      </dgm:t>
    </dgm:pt>
    <dgm:pt modelId="{6FECFA36-77DF-4D44-A0EE-86BBB75610EB}" type="pres">
      <dgm:prSet presAssocID="{AF1790DE-E36E-4506-8B4B-73498403BC3A}" presName="parentLin" presStyleCnt="0"/>
      <dgm:spPr/>
      <dgm:t>
        <a:bodyPr/>
        <a:lstStyle/>
        <a:p>
          <a:endParaRPr lang="en-US"/>
        </a:p>
      </dgm:t>
    </dgm:pt>
    <dgm:pt modelId="{A1E54DF6-9C4C-426D-98EB-FFBF48F1924C}" type="pres">
      <dgm:prSet presAssocID="{AF1790DE-E36E-4506-8B4B-73498403BC3A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EEBD306F-2B9A-4D2B-9193-3D815715E159}" type="pres">
      <dgm:prSet presAssocID="{AF1790DE-E36E-4506-8B4B-73498403BC3A}" presName="parentText" presStyleLbl="node1" presStyleIdx="2" presStyleCnt="7" custScaleX="1299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276C3-8AA5-49E7-A53A-2AD0071F10C7}" type="pres">
      <dgm:prSet presAssocID="{AF1790DE-E36E-4506-8B4B-73498403BC3A}" presName="negativeSpace" presStyleCnt="0"/>
      <dgm:spPr/>
      <dgm:t>
        <a:bodyPr/>
        <a:lstStyle/>
        <a:p>
          <a:endParaRPr lang="en-US"/>
        </a:p>
      </dgm:t>
    </dgm:pt>
    <dgm:pt modelId="{651F067F-7FD3-49A0-930F-C390710D14CC}" type="pres">
      <dgm:prSet presAssocID="{AF1790DE-E36E-4506-8B4B-73498403BC3A}" presName="childText" presStyleLbl="conFgAcc1" presStyleIdx="2" presStyleCnt="7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DBAD9B9-D831-41B3-A7AB-BA43EC772A23}" type="pres">
      <dgm:prSet presAssocID="{43FE062E-EA32-4A5A-A7FE-EEBE294F89F8}" presName="spaceBetweenRectangles" presStyleCnt="0"/>
      <dgm:spPr/>
      <dgm:t>
        <a:bodyPr/>
        <a:lstStyle/>
        <a:p>
          <a:endParaRPr lang="en-US"/>
        </a:p>
      </dgm:t>
    </dgm:pt>
    <dgm:pt modelId="{9FBB05F6-6B43-4838-BB56-D8204B1DFDBB}" type="pres">
      <dgm:prSet presAssocID="{92E0BEA3-0319-4FBB-8D06-F523A0F31AFE}" presName="parentLin" presStyleCnt="0"/>
      <dgm:spPr/>
      <dgm:t>
        <a:bodyPr/>
        <a:lstStyle/>
        <a:p>
          <a:endParaRPr lang="en-US"/>
        </a:p>
      </dgm:t>
    </dgm:pt>
    <dgm:pt modelId="{2F6DCFC7-B128-4075-85AB-63906F54F199}" type="pres">
      <dgm:prSet presAssocID="{92E0BEA3-0319-4FBB-8D06-F523A0F31AFE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EC1C5D96-D4E0-4B13-B90D-0A1CD7988876}" type="pres">
      <dgm:prSet presAssocID="{92E0BEA3-0319-4FBB-8D06-F523A0F31AFE}" presName="parentText" presStyleLbl="node1" presStyleIdx="3" presStyleCnt="7" custScaleX="1299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FDA66-0FF2-46F7-8CE5-9F46C70CC2C1}" type="pres">
      <dgm:prSet presAssocID="{92E0BEA3-0319-4FBB-8D06-F523A0F31AFE}" presName="negativeSpace" presStyleCnt="0"/>
      <dgm:spPr/>
      <dgm:t>
        <a:bodyPr/>
        <a:lstStyle/>
        <a:p>
          <a:endParaRPr lang="en-US"/>
        </a:p>
      </dgm:t>
    </dgm:pt>
    <dgm:pt modelId="{F50AFCC0-5C68-4512-ACDD-23FE4FACC4F8}" type="pres">
      <dgm:prSet presAssocID="{92E0BEA3-0319-4FBB-8D06-F523A0F31AFE}" presName="childText" presStyleLbl="conFgAcc1" presStyleIdx="3" presStyleCnt="7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6D7C75E7-980E-47BF-9C8D-00ACBC24A328}" type="pres">
      <dgm:prSet presAssocID="{657DD261-1631-46A3-88EF-36E266D51D4C}" presName="spaceBetweenRectangles" presStyleCnt="0"/>
      <dgm:spPr/>
      <dgm:t>
        <a:bodyPr/>
        <a:lstStyle/>
        <a:p>
          <a:endParaRPr lang="en-US"/>
        </a:p>
      </dgm:t>
    </dgm:pt>
    <dgm:pt modelId="{E16E703B-8BEB-4580-A206-352932AB158B}" type="pres">
      <dgm:prSet presAssocID="{61990F3B-12A2-4E7D-8836-17FBEF3AFFD8}" presName="parentLin" presStyleCnt="0"/>
      <dgm:spPr/>
      <dgm:t>
        <a:bodyPr/>
        <a:lstStyle/>
        <a:p>
          <a:endParaRPr lang="en-US"/>
        </a:p>
      </dgm:t>
    </dgm:pt>
    <dgm:pt modelId="{5D9567F6-78EC-4C31-A2C1-BBB6D7EFE7D2}" type="pres">
      <dgm:prSet presAssocID="{61990F3B-12A2-4E7D-8836-17FBEF3AFFD8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24693258-5634-4C58-BB8F-790BC8FCD105}" type="pres">
      <dgm:prSet presAssocID="{61990F3B-12A2-4E7D-8836-17FBEF3AFFD8}" presName="parentText" presStyleLbl="node1" presStyleIdx="4" presStyleCnt="7" custScaleX="13019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F124F7-80E0-452B-B996-EB01D39AE520}" type="pres">
      <dgm:prSet presAssocID="{61990F3B-12A2-4E7D-8836-17FBEF3AFFD8}" presName="negativeSpace" presStyleCnt="0"/>
      <dgm:spPr/>
      <dgm:t>
        <a:bodyPr/>
        <a:lstStyle/>
        <a:p>
          <a:endParaRPr lang="en-US"/>
        </a:p>
      </dgm:t>
    </dgm:pt>
    <dgm:pt modelId="{A45396D3-673E-4E8E-8BA5-4D1905679A1E}" type="pres">
      <dgm:prSet presAssocID="{61990F3B-12A2-4E7D-8836-17FBEF3AFFD8}" presName="childText" presStyleLbl="conFgAcc1" presStyleIdx="4" presStyleCnt="7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62E23308-7456-4CF3-ADD8-592689242D47}" type="pres">
      <dgm:prSet presAssocID="{BE2E5818-4115-4925-9143-4A961479936E}" presName="spaceBetweenRectangles" presStyleCnt="0"/>
      <dgm:spPr/>
    </dgm:pt>
    <dgm:pt modelId="{E36409D3-FA2E-4EEE-83B1-112E9C884FD9}" type="pres">
      <dgm:prSet presAssocID="{18D04ECD-4E60-478E-95C7-C41AD427BFB7}" presName="parentLin" presStyleCnt="0"/>
      <dgm:spPr/>
    </dgm:pt>
    <dgm:pt modelId="{59CD402A-A680-4C87-B08D-434BB22C1D7F}" type="pres">
      <dgm:prSet presAssocID="{18D04ECD-4E60-478E-95C7-C41AD427BFB7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E427BD39-A127-4ECD-9F1A-0966CEC2666E}" type="pres">
      <dgm:prSet presAssocID="{18D04ECD-4E60-478E-95C7-C41AD427BFB7}" presName="parentText" presStyleLbl="node1" presStyleIdx="5" presStyleCnt="7" custScaleX="12945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820959-0044-44EA-BF0C-56604B4665D3}" type="pres">
      <dgm:prSet presAssocID="{18D04ECD-4E60-478E-95C7-C41AD427BFB7}" presName="negativeSpace" presStyleCnt="0"/>
      <dgm:spPr/>
    </dgm:pt>
    <dgm:pt modelId="{E2563E33-7DEA-496B-9571-D996BA9D82F6}" type="pres">
      <dgm:prSet presAssocID="{18D04ECD-4E60-478E-95C7-C41AD427BFB7}" presName="childText" presStyleLbl="conFgAcc1" presStyleIdx="5" presStyleCnt="7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B9AA004F-0944-4448-A2F9-ECB27842144F}" type="pres">
      <dgm:prSet presAssocID="{8753A19C-9DE6-4E96-BC49-6DBB7B5B8AE9}" presName="spaceBetweenRectangles" presStyleCnt="0"/>
      <dgm:spPr/>
    </dgm:pt>
    <dgm:pt modelId="{45E19940-B827-45FB-8B26-E13E4CBD751C}" type="pres">
      <dgm:prSet presAssocID="{71B36760-4265-4E85-B899-9D4A59F274E3}" presName="parentLin" presStyleCnt="0"/>
      <dgm:spPr/>
    </dgm:pt>
    <dgm:pt modelId="{BA7B3E12-9267-4A6C-9FE5-C805F3FBD212}" type="pres">
      <dgm:prSet presAssocID="{71B36760-4265-4E85-B899-9D4A59F274E3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7B0170AC-FDD8-4C6B-9A2E-861A5A2E0A98}" type="pres">
      <dgm:prSet presAssocID="{71B36760-4265-4E85-B899-9D4A59F274E3}" presName="parentText" presStyleLbl="node1" presStyleIdx="6" presStyleCnt="7" custScaleX="1302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A219E9-D045-448F-B591-01826F6D98CB}" type="pres">
      <dgm:prSet presAssocID="{71B36760-4265-4E85-B899-9D4A59F274E3}" presName="negativeSpace" presStyleCnt="0"/>
      <dgm:spPr/>
    </dgm:pt>
    <dgm:pt modelId="{BCD611A8-7665-4DA4-8673-C2E1E442C2A0}" type="pres">
      <dgm:prSet presAssocID="{71B36760-4265-4E85-B899-9D4A59F274E3}" presName="childText" presStyleLbl="conFgAcc1" presStyleIdx="6" presStyleCnt="7" custLinFactNeighborX="8247" custLinFactNeighborY="25475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</dgm:ptLst>
  <dgm:cxnLst>
    <dgm:cxn modelId="{0BE1F2B3-5B0C-495D-B60F-8086D2FD76F5}" srcId="{91346CAC-A78E-4DA3-B22E-CEA49EBE4226}" destId="{18D04ECD-4E60-478E-95C7-C41AD427BFB7}" srcOrd="5" destOrd="0" parTransId="{8B37951C-63BE-4DE3-A32C-803D70C25E03}" sibTransId="{8753A19C-9DE6-4E96-BC49-6DBB7B5B8AE9}"/>
    <dgm:cxn modelId="{F47E4A3B-B4EB-47FC-A774-D21C9B270E2B}" type="presOf" srcId="{71B36760-4265-4E85-B899-9D4A59F274E3}" destId="{BA7B3E12-9267-4A6C-9FE5-C805F3FBD212}" srcOrd="0" destOrd="0" presId="urn:microsoft.com/office/officeart/2005/8/layout/list1"/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DBC51BD1-E5BC-4A52-A7A9-5C986B4959FA}" type="presOf" srcId="{18D04ECD-4E60-478E-95C7-C41AD427BFB7}" destId="{59CD402A-A680-4C87-B08D-434BB22C1D7F}" srcOrd="0" destOrd="0" presId="urn:microsoft.com/office/officeart/2005/8/layout/list1"/>
    <dgm:cxn modelId="{3C77F656-B148-469D-B869-76D656FD10A0}" type="presOf" srcId="{71B36760-4265-4E85-B899-9D4A59F274E3}" destId="{7B0170AC-FDD8-4C6B-9A2E-861A5A2E0A98}" srcOrd="1" destOrd="0" presId="urn:microsoft.com/office/officeart/2005/8/layout/list1"/>
    <dgm:cxn modelId="{DB9AC080-3489-4DD2-8185-EE56983A4D91}" srcId="{91346CAC-A78E-4DA3-B22E-CEA49EBE4226}" destId="{71B36760-4265-4E85-B899-9D4A59F274E3}" srcOrd="6" destOrd="0" parTransId="{4979A529-9326-4031-A5A6-2720C7E8D750}" sibTransId="{7FA567E5-9F02-4688-804E-19720F9E9C3B}"/>
    <dgm:cxn modelId="{5A945F16-F0D3-4A8C-A862-DDDC8056D605}" type="presOf" srcId="{61990F3B-12A2-4E7D-8836-17FBEF3AFFD8}" destId="{24693258-5634-4C58-BB8F-790BC8FCD105}" srcOrd="1" destOrd="0" presId="urn:microsoft.com/office/officeart/2005/8/layout/list1"/>
    <dgm:cxn modelId="{C040B372-9FA8-4A18-B450-CA7B2431FDD1}" srcId="{91346CAC-A78E-4DA3-B22E-CEA49EBE4226}" destId="{61990F3B-12A2-4E7D-8836-17FBEF3AFFD8}" srcOrd="4" destOrd="0" parTransId="{CA198A7C-EAAE-44E6-93FB-5F376ABD4F0F}" sibTransId="{BE2E5818-4115-4925-9143-4A961479936E}"/>
    <dgm:cxn modelId="{76F698B8-EAB0-4808-8A16-9A9C87517C80}" type="presOf" srcId="{AF1790DE-E36E-4506-8B4B-73498403BC3A}" destId="{A1E54DF6-9C4C-426D-98EB-FFBF48F1924C}" srcOrd="0" destOrd="0" presId="urn:microsoft.com/office/officeart/2005/8/layout/list1"/>
    <dgm:cxn modelId="{1DE6E127-F7A3-4CC8-9D26-3A03E9913059}" type="presOf" srcId="{92E0BEA3-0319-4FBB-8D06-F523A0F31AFE}" destId="{2F6DCFC7-B128-4075-85AB-63906F54F199}" srcOrd="0" destOrd="0" presId="urn:microsoft.com/office/officeart/2005/8/layout/list1"/>
    <dgm:cxn modelId="{7D5ECD5D-81BE-4ED9-93FE-DB9E655DB581}" type="presOf" srcId="{91346CAC-A78E-4DA3-B22E-CEA49EBE4226}" destId="{377BF09A-222E-4937-A795-7A4258D0F5D6}" srcOrd="0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D85EBA41-3119-4A95-BC0B-5169347E1411}" type="presOf" srcId="{92E0BEA3-0319-4FBB-8D06-F523A0F31AFE}" destId="{EC1C5D96-D4E0-4B13-B90D-0A1CD7988876}" srcOrd="1" destOrd="0" presId="urn:microsoft.com/office/officeart/2005/8/layout/list1"/>
    <dgm:cxn modelId="{607021F8-5CB8-42C2-AE53-F6897C048372}" type="presOf" srcId="{AF1790DE-E36E-4506-8B4B-73498403BC3A}" destId="{EEBD306F-2B9A-4D2B-9193-3D815715E159}" srcOrd="1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44A3683C-C4A2-4FA1-B71D-79821D4BD25C}" type="presOf" srcId="{D9B449A0-FF94-4713-9A9A-058D7F6B71B9}" destId="{46B940FC-8FA1-4568-B447-0EEB4A38217C}" srcOrd="1" destOrd="0" presId="urn:microsoft.com/office/officeart/2005/8/layout/list1"/>
    <dgm:cxn modelId="{6DD4514E-997B-41C5-BA4C-A9BE69237A21}" type="presOf" srcId="{E2855558-389B-4591-8564-2A29B4C32D65}" destId="{9CD06469-F34B-4432-ADB5-7C825FE94111}" srcOrd="1" destOrd="0" presId="urn:microsoft.com/office/officeart/2005/8/layout/list1"/>
    <dgm:cxn modelId="{CB1AE307-7968-449E-BD68-8B66005ADCAD}" type="presOf" srcId="{61990F3B-12A2-4E7D-8836-17FBEF3AFFD8}" destId="{5D9567F6-78EC-4C31-A2C1-BBB6D7EFE7D2}" srcOrd="0" destOrd="0" presId="urn:microsoft.com/office/officeart/2005/8/layout/list1"/>
    <dgm:cxn modelId="{DDB8FA5A-7F7D-4EFF-8830-1B29C486105F}" type="presOf" srcId="{18D04ECD-4E60-478E-95C7-C41AD427BFB7}" destId="{E427BD39-A127-4ECD-9F1A-0966CEC2666E}" srcOrd="1" destOrd="0" presId="urn:microsoft.com/office/officeart/2005/8/layout/list1"/>
    <dgm:cxn modelId="{D75AD2EE-BA29-4047-81E2-0378F7E15E9C}" type="presOf" srcId="{E2855558-389B-4591-8564-2A29B4C32D65}" destId="{643F61F5-F617-478B-A953-7E4573D0220D}" srcOrd="0" destOrd="0" presId="urn:microsoft.com/office/officeart/2005/8/layout/list1"/>
    <dgm:cxn modelId="{0153BB10-2719-4F7E-9897-8EE2EF2D7E62}" type="presOf" srcId="{D9B449A0-FF94-4713-9A9A-058D7F6B71B9}" destId="{F795D8E3-ADA7-4953-8642-733E088841CD}" srcOrd="0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2EE4FD81-EF7F-4AFD-879F-00026F885483}" type="presParOf" srcId="{377BF09A-222E-4937-A795-7A4258D0F5D6}" destId="{ED0E1027-549B-49E6-9D59-3B13C1AC4FD2}" srcOrd="0" destOrd="0" presId="urn:microsoft.com/office/officeart/2005/8/layout/list1"/>
    <dgm:cxn modelId="{6EDD46E2-8850-4C26-88F7-A2E0583B9D4C}" type="presParOf" srcId="{ED0E1027-549B-49E6-9D59-3B13C1AC4FD2}" destId="{F795D8E3-ADA7-4953-8642-733E088841CD}" srcOrd="0" destOrd="0" presId="urn:microsoft.com/office/officeart/2005/8/layout/list1"/>
    <dgm:cxn modelId="{7D9B2CE8-F7D0-427A-B55F-D2B797AF4A75}" type="presParOf" srcId="{ED0E1027-549B-49E6-9D59-3B13C1AC4FD2}" destId="{46B940FC-8FA1-4568-B447-0EEB4A38217C}" srcOrd="1" destOrd="0" presId="urn:microsoft.com/office/officeart/2005/8/layout/list1"/>
    <dgm:cxn modelId="{CE23081C-6BB0-4AF0-BE5B-DF74C6290CBC}" type="presParOf" srcId="{377BF09A-222E-4937-A795-7A4258D0F5D6}" destId="{E375144E-1A36-4173-80BF-99CA453AF7E6}" srcOrd="1" destOrd="0" presId="urn:microsoft.com/office/officeart/2005/8/layout/list1"/>
    <dgm:cxn modelId="{6F868B55-BB7A-4484-BA53-EFFD5DEC0114}" type="presParOf" srcId="{377BF09A-222E-4937-A795-7A4258D0F5D6}" destId="{FE437422-C560-4C42-8C7A-0DA04E55B9BB}" srcOrd="2" destOrd="0" presId="urn:microsoft.com/office/officeart/2005/8/layout/list1"/>
    <dgm:cxn modelId="{1C1499E9-7946-4E8F-A006-A0D522B724A2}" type="presParOf" srcId="{377BF09A-222E-4937-A795-7A4258D0F5D6}" destId="{0B9E0790-3332-4252-B645-DA100988A8BD}" srcOrd="3" destOrd="0" presId="urn:microsoft.com/office/officeart/2005/8/layout/list1"/>
    <dgm:cxn modelId="{1AB2D7C4-E672-4D5C-849A-78A55D7B2265}" type="presParOf" srcId="{377BF09A-222E-4937-A795-7A4258D0F5D6}" destId="{BFEA5445-50DE-4684-987E-9F1F651A7CB1}" srcOrd="4" destOrd="0" presId="urn:microsoft.com/office/officeart/2005/8/layout/list1"/>
    <dgm:cxn modelId="{51B747C6-0037-47EA-A435-CE06F5701CEE}" type="presParOf" srcId="{BFEA5445-50DE-4684-987E-9F1F651A7CB1}" destId="{643F61F5-F617-478B-A953-7E4573D0220D}" srcOrd="0" destOrd="0" presId="urn:microsoft.com/office/officeart/2005/8/layout/list1"/>
    <dgm:cxn modelId="{4A547193-139A-462E-B27F-3A0DBF54C36E}" type="presParOf" srcId="{BFEA5445-50DE-4684-987E-9F1F651A7CB1}" destId="{9CD06469-F34B-4432-ADB5-7C825FE94111}" srcOrd="1" destOrd="0" presId="urn:microsoft.com/office/officeart/2005/8/layout/list1"/>
    <dgm:cxn modelId="{2BC41D74-8F60-4B3E-8820-00D3CA436056}" type="presParOf" srcId="{377BF09A-222E-4937-A795-7A4258D0F5D6}" destId="{F1C435CB-0864-441B-8524-6DD2EE189DE5}" srcOrd="5" destOrd="0" presId="urn:microsoft.com/office/officeart/2005/8/layout/list1"/>
    <dgm:cxn modelId="{38F15C9A-28AB-48FF-8C61-A0A2FA5E3A59}" type="presParOf" srcId="{377BF09A-222E-4937-A795-7A4258D0F5D6}" destId="{C6EBB0DE-782D-4729-AC1B-AFD6DD05183B}" srcOrd="6" destOrd="0" presId="urn:microsoft.com/office/officeart/2005/8/layout/list1"/>
    <dgm:cxn modelId="{2993B263-BC6D-431B-8636-10691497D428}" type="presParOf" srcId="{377BF09A-222E-4937-A795-7A4258D0F5D6}" destId="{FFB6C9BD-743C-4271-96CE-B4DCBC77FDF8}" srcOrd="7" destOrd="0" presId="urn:microsoft.com/office/officeart/2005/8/layout/list1"/>
    <dgm:cxn modelId="{D4FD8CC8-15BF-46BC-BBAB-D20E6691F247}" type="presParOf" srcId="{377BF09A-222E-4937-A795-7A4258D0F5D6}" destId="{6FECFA36-77DF-4D44-A0EE-86BBB75610EB}" srcOrd="8" destOrd="0" presId="urn:microsoft.com/office/officeart/2005/8/layout/list1"/>
    <dgm:cxn modelId="{17864B29-D781-468C-9D08-02DF8288F780}" type="presParOf" srcId="{6FECFA36-77DF-4D44-A0EE-86BBB75610EB}" destId="{A1E54DF6-9C4C-426D-98EB-FFBF48F1924C}" srcOrd="0" destOrd="0" presId="urn:microsoft.com/office/officeart/2005/8/layout/list1"/>
    <dgm:cxn modelId="{CE002A62-3296-453C-889F-AD7B40BDE0E7}" type="presParOf" srcId="{6FECFA36-77DF-4D44-A0EE-86BBB75610EB}" destId="{EEBD306F-2B9A-4D2B-9193-3D815715E159}" srcOrd="1" destOrd="0" presId="urn:microsoft.com/office/officeart/2005/8/layout/list1"/>
    <dgm:cxn modelId="{CDB5F96B-9E31-4AB9-AFFD-676B0011ED64}" type="presParOf" srcId="{377BF09A-222E-4937-A795-7A4258D0F5D6}" destId="{D60276C3-8AA5-49E7-A53A-2AD0071F10C7}" srcOrd="9" destOrd="0" presId="urn:microsoft.com/office/officeart/2005/8/layout/list1"/>
    <dgm:cxn modelId="{4372B98C-6D05-41AA-9BD7-78735598CE0F}" type="presParOf" srcId="{377BF09A-222E-4937-A795-7A4258D0F5D6}" destId="{651F067F-7FD3-49A0-930F-C390710D14CC}" srcOrd="10" destOrd="0" presId="urn:microsoft.com/office/officeart/2005/8/layout/list1"/>
    <dgm:cxn modelId="{D4972FBE-95D7-498F-B2F2-948028ACB080}" type="presParOf" srcId="{377BF09A-222E-4937-A795-7A4258D0F5D6}" destId="{0DBAD9B9-D831-41B3-A7AB-BA43EC772A23}" srcOrd="11" destOrd="0" presId="urn:microsoft.com/office/officeart/2005/8/layout/list1"/>
    <dgm:cxn modelId="{A81B9E0D-78B9-4071-A729-D6464778F8C8}" type="presParOf" srcId="{377BF09A-222E-4937-A795-7A4258D0F5D6}" destId="{9FBB05F6-6B43-4838-BB56-D8204B1DFDBB}" srcOrd="12" destOrd="0" presId="urn:microsoft.com/office/officeart/2005/8/layout/list1"/>
    <dgm:cxn modelId="{8B9E3C58-CFBA-4A61-A5E3-C4E590CE687B}" type="presParOf" srcId="{9FBB05F6-6B43-4838-BB56-D8204B1DFDBB}" destId="{2F6DCFC7-B128-4075-85AB-63906F54F199}" srcOrd="0" destOrd="0" presId="urn:microsoft.com/office/officeart/2005/8/layout/list1"/>
    <dgm:cxn modelId="{3B618817-965C-49EB-AB5B-5EB50DEA6048}" type="presParOf" srcId="{9FBB05F6-6B43-4838-BB56-D8204B1DFDBB}" destId="{EC1C5D96-D4E0-4B13-B90D-0A1CD7988876}" srcOrd="1" destOrd="0" presId="urn:microsoft.com/office/officeart/2005/8/layout/list1"/>
    <dgm:cxn modelId="{8DBAAA91-A1D7-4CA3-A34D-6CB44425778E}" type="presParOf" srcId="{377BF09A-222E-4937-A795-7A4258D0F5D6}" destId="{397FDA66-0FF2-46F7-8CE5-9F46C70CC2C1}" srcOrd="13" destOrd="0" presId="urn:microsoft.com/office/officeart/2005/8/layout/list1"/>
    <dgm:cxn modelId="{C513ED1B-D692-43A6-AFFA-375BED1E080C}" type="presParOf" srcId="{377BF09A-222E-4937-A795-7A4258D0F5D6}" destId="{F50AFCC0-5C68-4512-ACDD-23FE4FACC4F8}" srcOrd="14" destOrd="0" presId="urn:microsoft.com/office/officeart/2005/8/layout/list1"/>
    <dgm:cxn modelId="{5279BDA6-A5B4-4504-B7CD-1B2CC8EB215C}" type="presParOf" srcId="{377BF09A-222E-4937-A795-7A4258D0F5D6}" destId="{6D7C75E7-980E-47BF-9C8D-00ACBC24A328}" srcOrd="15" destOrd="0" presId="urn:microsoft.com/office/officeart/2005/8/layout/list1"/>
    <dgm:cxn modelId="{F9CD2F0B-48A5-4D5F-9858-301C8865AD05}" type="presParOf" srcId="{377BF09A-222E-4937-A795-7A4258D0F5D6}" destId="{E16E703B-8BEB-4580-A206-352932AB158B}" srcOrd="16" destOrd="0" presId="urn:microsoft.com/office/officeart/2005/8/layout/list1"/>
    <dgm:cxn modelId="{B69280B6-571F-409E-B12A-B32E333E763B}" type="presParOf" srcId="{E16E703B-8BEB-4580-A206-352932AB158B}" destId="{5D9567F6-78EC-4C31-A2C1-BBB6D7EFE7D2}" srcOrd="0" destOrd="0" presId="urn:microsoft.com/office/officeart/2005/8/layout/list1"/>
    <dgm:cxn modelId="{F37FA647-4B7C-43F2-8DF4-A4F70599265A}" type="presParOf" srcId="{E16E703B-8BEB-4580-A206-352932AB158B}" destId="{24693258-5634-4C58-BB8F-790BC8FCD105}" srcOrd="1" destOrd="0" presId="urn:microsoft.com/office/officeart/2005/8/layout/list1"/>
    <dgm:cxn modelId="{7673BB93-0A28-47FD-AF0F-CC5652AA5176}" type="presParOf" srcId="{377BF09A-222E-4937-A795-7A4258D0F5D6}" destId="{4AF124F7-80E0-452B-B996-EB01D39AE520}" srcOrd="17" destOrd="0" presId="urn:microsoft.com/office/officeart/2005/8/layout/list1"/>
    <dgm:cxn modelId="{9CAA9481-FAC1-4A7C-8790-32A7DD496975}" type="presParOf" srcId="{377BF09A-222E-4937-A795-7A4258D0F5D6}" destId="{A45396D3-673E-4E8E-8BA5-4D1905679A1E}" srcOrd="18" destOrd="0" presId="urn:microsoft.com/office/officeart/2005/8/layout/list1"/>
    <dgm:cxn modelId="{48F77D3C-70E1-40F7-8F74-DC5B08C0A0DE}" type="presParOf" srcId="{377BF09A-222E-4937-A795-7A4258D0F5D6}" destId="{62E23308-7456-4CF3-ADD8-592689242D47}" srcOrd="19" destOrd="0" presId="urn:microsoft.com/office/officeart/2005/8/layout/list1"/>
    <dgm:cxn modelId="{08BBA893-7F2A-4C85-A2D3-B0BC2B4E4316}" type="presParOf" srcId="{377BF09A-222E-4937-A795-7A4258D0F5D6}" destId="{E36409D3-FA2E-4EEE-83B1-112E9C884FD9}" srcOrd="20" destOrd="0" presId="urn:microsoft.com/office/officeart/2005/8/layout/list1"/>
    <dgm:cxn modelId="{A1F2EFD3-899D-4669-81E2-CD2DAE504668}" type="presParOf" srcId="{E36409D3-FA2E-4EEE-83B1-112E9C884FD9}" destId="{59CD402A-A680-4C87-B08D-434BB22C1D7F}" srcOrd="0" destOrd="0" presId="urn:microsoft.com/office/officeart/2005/8/layout/list1"/>
    <dgm:cxn modelId="{0E78AA1B-98F8-4988-803D-DBB56324FAA6}" type="presParOf" srcId="{E36409D3-FA2E-4EEE-83B1-112E9C884FD9}" destId="{E427BD39-A127-4ECD-9F1A-0966CEC2666E}" srcOrd="1" destOrd="0" presId="urn:microsoft.com/office/officeart/2005/8/layout/list1"/>
    <dgm:cxn modelId="{44F6CF45-F08B-4366-B36D-848B7510F57E}" type="presParOf" srcId="{377BF09A-222E-4937-A795-7A4258D0F5D6}" destId="{AC820959-0044-44EA-BF0C-56604B4665D3}" srcOrd="21" destOrd="0" presId="urn:microsoft.com/office/officeart/2005/8/layout/list1"/>
    <dgm:cxn modelId="{B8F80A09-5499-4EEF-AE72-9FE392BE40AC}" type="presParOf" srcId="{377BF09A-222E-4937-A795-7A4258D0F5D6}" destId="{E2563E33-7DEA-496B-9571-D996BA9D82F6}" srcOrd="22" destOrd="0" presId="urn:microsoft.com/office/officeart/2005/8/layout/list1"/>
    <dgm:cxn modelId="{7D5211DC-93FD-41FA-BB78-D752CA230DF4}" type="presParOf" srcId="{377BF09A-222E-4937-A795-7A4258D0F5D6}" destId="{B9AA004F-0944-4448-A2F9-ECB27842144F}" srcOrd="23" destOrd="0" presId="urn:microsoft.com/office/officeart/2005/8/layout/list1"/>
    <dgm:cxn modelId="{D78B9653-7651-4B80-B204-68CBB7470907}" type="presParOf" srcId="{377BF09A-222E-4937-A795-7A4258D0F5D6}" destId="{45E19940-B827-45FB-8B26-E13E4CBD751C}" srcOrd="24" destOrd="0" presId="urn:microsoft.com/office/officeart/2005/8/layout/list1"/>
    <dgm:cxn modelId="{C5A8171D-6D64-4292-8726-228B0B37E191}" type="presParOf" srcId="{45E19940-B827-45FB-8B26-E13E4CBD751C}" destId="{BA7B3E12-9267-4A6C-9FE5-C805F3FBD212}" srcOrd="0" destOrd="0" presId="urn:microsoft.com/office/officeart/2005/8/layout/list1"/>
    <dgm:cxn modelId="{59195C58-414B-4709-A18E-D576BA5F5600}" type="presParOf" srcId="{45E19940-B827-45FB-8B26-E13E4CBD751C}" destId="{7B0170AC-FDD8-4C6B-9A2E-861A5A2E0A98}" srcOrd="1" destOrd="0" presId="urn:microsoft.com/office/officeart/2005/8/layout/list1"/>
    <dgm:cxn modelId="{A3C8011B-4ABE-4F32-AA61-B251DB5307E6}" type="presParOf" srcId="{377BF09A-222E-4937-A795-7A4258D0F5D6}" destId="{2CA219E9-D045-448F-B591-01826F6D98CB}" srcOrd="25" destOrd="0" presId="urn:microsoft.com/office/officeart/2005/8/layout/list1"/>
    <dgm:cxn modelId="{A6EAB5FC-AB86-4214-BD60-20CED4B1A63B}" type="presParOf" srcId="{377BF09A-222E-4937-A795-7A4258D0F5D6}" destId="{BCD611A8-7665-4DA4-8673-C2E1E442C2A0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341099"/>
          <a:ext cx="8001000" cy="4284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419116" y="109741"/>
          <a:ext cx="7200875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A view is a virtual table that is made up of selected columns from one or more tables.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19116" y="109741"/>
        <a:ext cx="7200875" cy="501840"/>
      </dsp:txXfrm>
    </dsp:sp>
    <dsp:sp modelId="{C6EBB0DE-782D-4729-AC1B-AFD6DD05183B}">
      <dsp:nvSpPr>
        <dsp:cNvPr id="0" name=""/>
        <dsp:cNvSpPr/>
      </dsp:nvSpPr>
      <dsp:spPr>
        <a:xfrm>
          <a:off x="0" y="1112219"/>
          <a:ext cx="8001000" cy="4284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744128"/>
              <a:satOff val="4483"/>
              <a:lumOff val="3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400050" y="861299"/>
          <a:ext cx="7162791" cy="501840"/>
        </a:xfrm>
        <a:prstGeom prst="roundRect">
          <a:avLst/>
        </a:prstGeom>
        <a:solidFill>
          <a:schemeClr val="accent4">
            <a:hueOff val="-744128"/>
            <a:satOff val="4483"/>
            <a:lumOff val="3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The tables from which the view is created are referred to as base tables. 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861299"/>
        <a:ext cx="7162791" cy="501840"/>
      </dsp:txXfrm>
    </dsp:sp>
    <dsp:sp modelId="{651F067F-7FD3-49A0-930F-C390710D14CC}">
      <dsp:nvSpPr>
        <dsp:cNvPr id="0" name=""/>
        <dsp:cNvSpPr/>
      </dsp:nvSpPr>
      <dsp:spPr>
        <a:xfrm>
          <a:off x="0" y="1883340"/>
          <a:ext cx="8001000" cy="4284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400050" y="1632419"/>
          <a:ext cx="7277101" cy="501840"/>
        </a:xfrm>
        <a:prstGeom prst="round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These base tables can be from different databases. 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1632419"/>
        <a:ext cx="7277101" cy="501840"/>
      </dsp:txXfrm>
    </dsp:sp>
    <dsp:sp modelId="{F50AFCC0-5C68-4512-ACDD-23FE4FACC4F8}">
      <dsp:nvSpPr>
        <dsp:cNvPr id="0" name=""/>
        <dsp:cNvSpPr/>
      </dsp:nvSpPr>
      <dsp:spPr>
        <a:xfrm>
          <a:off x="0" y="2654460"/>
          <a:ext cx="8001000" cy="4284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400050" y="2403540"/>
          <a:ext cx="7277101" cy="50184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A view can also include columns from other views created in the same or a different database. 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2403540"/>
        <a:ext cx="7277101" cy="501840"/>
      </dsp:txXfrm>
    </dsp:sp>
    <dsp:sp modelId="{2086B887-67F7-4A1B-BADA-8683DBD47710}">
      <dsp:nvSpPr>
        <dsp:cNvPr id="0" name=""/>
        <dsp:cNvSpPr/>
      </dsp:nvSpPr>
      <dsp:spPr>
        <a:xfrm>
          <a:off x="0" y="3425580"/>
          <a:ext cx="8001000" cy="4284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FBB78-BBC1-4EBB-8038-D9338A246E2B}">
      <dsp:nvSpPr>
        <dsp:cNvPr id="0" name=""/>
        <dsp:cNvSpPr/>
      </dsp:nvSpPr>
      <dsp:spPr>
        <a:xfrm>
          <a:off x="400050" y="3174660"/>
          <a:ext cx="7315186" cy="501840"/>
        </a:xfrm>
        <a:prstGeom prst="round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A view can have a maximum of 1024 columns.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3174660"/>
        <a:ext cx="7315186" cy="501840"/>
      </dsp:txXfrm>
    </dsp:sp>
    <dsp:sp modelId="{2EBB4B53-46AB-41C5-859C-D0BE6E1B248C}">
      <dsp:nvSpPr>
        <dsp:cNvPr id="0" name=""/>
        <dsp:cNvSpPr/>
      </dsp:nvSpPr>
      <dsp:spPr>
        <a:xfrm>
          <a:off x="0" y="4196700"/>
          <a:ext cx="8001000" cy="4284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3720641"/>
              <a:satOff val="22416"/>
              <a:lumOff val="17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DEEC74-B359-4170-BB40-8D96C10D24C9}">
      <dsp:nvSpPr>
        <dsp:cNvPr id="0" name=""/>
        <dsp:cNvSpPr/>
      </dsp:nvSpPr>
      <dsp:spPr>
        <a:xfrm>
          <a:off x="400050" y="3945780"/>
          <a:ext cx="7315186" cy="501840"/>
        </a:xfrm>
        <a:prstGeom prst="roundRect">
          <a:avLst/>
        </a:prstGeom>
        <a:solidFill>
          <a:schemeClr val="accent4">
            <a:hueOff val="-3720641"/>
            <a:satOff val="22416"/>
            <a:lumOff val="17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The data inside the view comes from the base tables that are referenced in the view definition. 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3945780"/>
        <a:ext cx="7315186" cy="501840"/>
      </dsp:txXfrm>
    </dsp:sp>
    <dsp:sp modelId="{7AD723F1-6D51-48A2-9BF0-0F09FCEE18A2}">
      <dsp:nvSpPr>
        <dsp:cNvPr id="0" name=""/>
        <dsp:cNvSpPr/>
      </dsp:nvSpPr>
      <dsp:spPr>
        <a:xfrm>
          <a:off x="0" y="4967820"/>
          <a:ext cx="8001000" cy="4284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2F566-F031-4552-8BE6-6DC047E1B595}">
      <dsp:nvSpPr>
        <dsp:cNvPr id="0" name=""/>
        <dsp:cNvSpPr/>
      </dsp:nvSpPr>
      <dsp:spPr>
        <a:xfrm>
          <a:off x="400050" y="4716900"/>
          <a:ext cx="7277101" cy="50184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The rows and columns of views are created dynamically when the view is referenced.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4716900"/>
        <a:ext cx="7277101" cy="501840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281950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387183" y="76660"/>
          <a:ext cx="6652237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System stored procedures are commonly used for interacting with system tables and performing administrative tasks such as updating system tables. 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87183" y="76660"/>
        <a:ext cx="6652237" cy="442800"/>
      </dsp:txXfrm>
    </dsp:sp>
    <dsp:sp modelId="{C6EBB0DE-782D-4729-AC1B-AFD6DD05183B}">
      <dsp:nvSpPr>
        <dsp:cNvPr id="0" name=""/>
        <dsp:cNvSpPr/>
      </dsp:nvSpPr>
      <dsp:spPr>
        <a:xfrm>
          <a:off x="0" y="962350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875044"/>
              <a:satOff val="-2813"/>
              <a:lumOff val="-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369570" y="739799"/>
          <a:ext cx="6753906" cy="442800"/>
        </a:xfrm>
        <a:prstGeom prst="roundRect">
          <a:avLst/>
        </a:prstGeom>
        <a:solidFill>
          <a:schemeClr val="accent3">
            <a:hueOff val="1875044"/>
            <a:satOff val="-2813"/>
            <a:lumOff val="-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The system stored procedures are prefixed with '</a:t>
          </a:r>
          <a:r>
            <a:rPr lang="en-US" sz="1400" b="0" kern="1200" dirty="0" smtClean="0">
              <a:latin typeface="Courier New" pitchFamily="49" charset="0"/>
              <a:cs typeface="Courier New" pitchFamily="49" charset="0"/>
            </a:rPr>
            <a:t>sp_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'. These procedures are located in the Resource database.</a:t>
          </a:r>
        </a:p>
      </dsp:txBody>
      <dsp:txXfrm>
        <a:off x="369570" y="739799"/>
        <a:ext cx="6753906" cy="442800"/>
      </dsp:txXfrm>
    </dsp:sp>
    <dsp:sp modelId="{651F067F-7FD3-49A0-930F-C390710D14CC}">
      <dsp:nvSpPr>
        <dsp:cNvPr id="0" name=""/>
        <dsp:cNvSpPr/>
      </dsp:nvSpPr>
      <dsp:spPr>
        <a:xfrm>
          <a:off x="0" y="1642750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369570" y="1420199"/>
          <a:ext cx="6722655" cy="442800"/>
        </a:xfrm>
        <a:prstGeom prst="roundRec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These procedures can be seen in the sys schema of every system and user-defined database.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69570" y="1420199"/>
        <a:ext cx="6722655" cy="442800"/>
      </dsp:txXfrm>
    </dsp:sp>
    <dsp:sp modelId="{F50AFCC0-5C68-4512-ACDD-23FE4FACC4F8}">
      <dsp:nvSpPr>
        <dsp:cNvPr id="0" name=""/>
        <dsp:cNvSpPr/>
      </dsp:nvSpPr>
      <dsp:spPr>
        <a:xfrm>
          <a:off x="0" y="2323150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369570" y="2100600"/>
          <a:ext cx="6722655" cy="442800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System stored procedures allow </a:t>
          </a:r>
          <a:r>
            <a:rPr lang="en-US" sz="1400" b="0" kern="1200" dirty="0" smtClean="0">
              <a:latin typeface="Courier New" pitchFamily="49" charset="0"/>
              <a:cs typeface="Courier New" pitchFamily="49" charset="0"/>
            </a:rPr>
            <a:t>GRANT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, </a:t>
          </a:r>
          <a:r>
            <a:rPr lang="en-US" sz="1400" b="0" kern="1200" dirty="0" smtClean="0">
              <a:latin typeface="Courier New" pitchFamily="49" charset="0"/>
              <a:cs typeface="Courier New" pitchFamily="49" charset="0"/>
            </a:rPr>
            <a:t>DENY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, and </a:t>
          </a:r>
          <a:r>
            <a:rPr lang="en-US" sz="1400" b="0" kern="1200" dirty="0" smtClean="0">
              <a:latin typeface="Courier New" pitchFamily="49" charset="0"/>
              <a:cs typeface="Courier New" pitchFamily="49" charset="0"/>
            </a:rPr>
            <a:t>REVOKE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 permissions.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69570" y="2100600"/>
        <a:ext cx="6722655" cy="442800"/>
      </dsp:txXfrm>
    </dsp:sp>
    <dsp:sp modelId="{A45396D3-673E-4E8E-8BA5-4D1905679A1E}">
      <dsp:nvSpPr>
        <dsp:cNvPr id="0" name=""/>
        <dsp:cNvSpPr/>
      </dsp:nvSpPr>
      <dsp:spPr>
        <a:xfrm>
          <a:off x="0" y="3002400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693258-5634-4C58-BB8F-790BC8FCD105}">
      <dsp:nvSpPr>
        <dsp:cNvPr id="0" name=""/>
        <dsp:cNvSpPr/>
      </dsp:nvSpPr>
      <dsp:spPr>
        <a:xfrm>
          <a:off x="369570" y="2781000"/>
          <a:ext cx="6736056" cy="442800"/>
        </a:xfrm>
        <a:prstGeom prst="roundRec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A system stored procedure is a set of pre-compiled Transact-SQL statements executed as a single unit.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69570" y="2781000"/>
        <a:ext cx="6736056" cy="442800"/>
      </dsp:txXfrm>
    </dsp:sp>
    <dsp:sp modelId="{E2563E33-7DEA-496B-9571-D996BA9D82F6}">
      <dsp:nvSpPr>
        <dsp:cNvPr id="0" name=""/>
        <dsp:cNvSpPr/>
      </dsp:nvSpPr>
      <dsp:spPr>
        <a:xfrm>
          <a:off x="0" y="3682800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9375220"/>
              <a:satOff val="-14067"/>
              <a:lumOff val="-2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7BD39-A127-4ECD-9F1A-0966CEC2666E}">
      <dsp:nvSpPr>
        <dsp:cNvPr id="0" name=""/>
        <dsp:cNvSpPr/>
      </dsp:nvSpPr>
      <dsp:spPr>
        <a:xfrm>
          <a:off x="369570" y="3461400"/>
          <a:ext cx="6697975" cy="442800"/>
        </a:xfrm>
        <a:prstGeom prst="roundRect">
          <a:avLst/>
        </a:prstGeom>
        <a:solidFill>
          <a:schemeClr val="accent3">
            <a:hueOff val="9375220"/>
            <a:satOff val="-14067"/>
            <a:lumOff val="-22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System procedures are used in database administrative and informational activities.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69570" y="3461400"/>
        <a:ext cx="6697975" cy="442800"/>
      </dsp:txXfrm>
    </dsp:sp>
    <dsp:sp modelId="{BCD611A8-7665-4DA4-8673-C2E1E442C2A0}">
      <dsp:nvSpPr>
        <dsp:cNvPr id="0" name=""/>
        <dsp:cNvSpPr/>
      </dsp:nvSpPr>
      <dsp:spPr>
        <a:xfrm>
          <a:off x="0" y="4419601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0170AC-FDD8-4C6B-9A2E-861A5A2E0A98}">
      <dsp:nvSpPr>
        <dsp:cNvPr id="0" name=""/>
        <dsp:cNvSpPr/>
      </dsp:nvSpPr>
      <dsp:spPr>
        <a:xfrm>
          <a:off x="369570" y="4141800"/>
          <a:ext cx="6740092" cy="44280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When referencing a system stored procedure, the sys schema identifier is used. System stored procedures are owned by the database administrator.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69570" y="4141800"/>
        <a:ext cx="6740092" cy="442800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232672"/>
          <a:ext cx="7924800" cy="20065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270764" rIns="6150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All information about tables in the user database is stored in a set of tables called the system catalog. 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Information from the system catalog can be accessed using catalog procedures. 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For example, the </a:t>
          </a:r>
          <a:r>
            <a:rPr lang="en-US" sz="1800" kern="1200" dirty="0" err="1" smtClean="0">
              <a:latin typeface="Courier New" pitchFamily="49" charset="0"/>
              <a:cs typeface="Courier New" pitchFamily="49" charset="0"/>
            </a:rPr>
            <a:t>sp_tables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catalog stored procedure displays the list of all the tables in the current database.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232672"/>
        <a:ext cx="7924800" cy="2006550"/>
      </dsp:txXfrm>
    </dsp:sp>
    <dsp:sp modelId="{D8815EEF-E9C4-475D-A970-0FBE57B256A3}">
      <dsp:nvSpPr>
        <dsp:cNvPr id="0" name=""/>
        <dsp:cNvSpPr/>
      </dsp:nvSpPr>
      <dsp:spPr>
        <a:xfrm>
          <a:off x="396240" y="40792"/>
          <a:ext cx="5547360" cy="3837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Catalog Stored Procedures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96240" y="40792"/>
        <a:ext cx="5547360" cy="383760"/>
      </dsp:txXfrm>
    </dsp:sp>
    <dsp:sp modelId="{8DC4B880-6737-41E9-958C-8E33EF46D5F8}">
      <dsp:nvSpPr>
        <dsp:cNvPr id="0" name=""/>
        <dsp:cNvSpPr/>
      </dsp:nvSpPr>
      <dsp:spPr>
        <a:xfrm>
          <a:off x="0" y="2501302"/>
          <a:ext cx="7924800" cy="1474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270764" rIns="6150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Security stored procedures are used to manage the security of the database. 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For example, the </a:t>
          </a:r>
          <a:r>
            <a:rPr lang="en-US" sz="1800" kern="1200" dirty="0" err="1" smtClean="0">
              <a:latin typeface="Courier New" pitchFamily="49" charset="0"/>
              <a:cs typeface="Courier New" pitchFamily="49" charset="0"/>
            </a:rPr>
            <a:t>sp_changedbowner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security stored procedure is used to change the owner of the current database.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2501302"/>
        <a:ext cx="7924800" cy="1474200"/>
      </dsp:txXfrm>
    </dsp:sp>
    <dsp:sp modelId="{5395A427-A60F-4F4F-969D-04AC2D0CFDEB}">
      <dsp:nvSpPr>
        <dsp:cNvPr id="0" name=""/>
        <dsp:cNvSpPr/>
      </dsp:nvSpPr>
      <dsp:spPr>
        <a:xfrm>
          <a:off x="396240" y="2309422"/>
          <a:ext cx="5547360" cy="383760"/>
        </a:xfrm>
        <a:prstGeom prst="roundRect">
          <a:avLst/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shade val="51000"/>
                <a:satMod val="130000"/>
              </a:schemeClr>
            </a:gs>
            <a:gs pos="80000">
              <a:schemeClr val="accent4">
                <a:hueOff val="-2232385"/>
                <a:satOff val="13449"/>
                <a:lumOff val="1078"/>
                <a:alphaOff val="0"/>
                <a:shade val="93000"/>
                <a:satMod val="13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Security Stored Procedures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96240" y="2309422"/>
        <a:ext cx="5547360" cy="383760"/>
      </dsp:txXfrm>
    </dsp:sp>
    <dsp:sp modelId="{97F985D8-35BA-410A-8120-F008FF720B1B}">
      <dsp:nvSpPr>
        <dsp:cNvPr id="0" name=""/>
        <dsp:cNvSpPr/>
      </dsp:nvSpPr>
      <dsp:spPr>
        <a:xfrm>
          <a:off x="0" y="4237582"/>
          <a:ext cx="7924800" cy="1208025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270764" rIns="6150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Cursor procedures are used to implement the functionality of a cursor. 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For example, the </a:t>
          </a:r>
          <a:r>
            <a:rPr lang="en-US" sz="1800" kern="1200" dirty="0" err="1" smtClean="0">
              <a:latin typeface="Courier New" pitchFamily="49" charset="0"/>
              <a:cs typeface="Courier New" pitchFamily="49" charset="0"/>
            </a:rPr>
            <a:t>sp_cursor_list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cursor stored procedure lists all the cursors opened by the connection and describes their attributes.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4237582"/>
        <a:ext cx="7924800" cy="1208025"/>
      </dsp:txXfrm>
    </dsp:sp>
    <dsp:sp modelId="{0900D408-9ABA-4692-8B4E-25FD2FEDE3F7}">
      <dsp:nvSpPr>
        <dsp:cNvPr id="0" name=""/>
        <dsp:cNvSpPr/>
      </dsp:nvSpPr>
      <dsp:spPr>
        <a:xfrm>
          <a:off x="396240" y="4045702"/>
          <a:ext cx="5547360" cy="383760"/>
        </a:xfrm>
        <a:prstGeom prst="roundRec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Cursor Stored Procedures</a:t>
          </a:r>
        </a:p>
      </dsp:txBody>
      <dsp:txXfrm>
        <a:off x="396240" y="4045702"/>
        <a:ext cx="5547360" cy="383760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205724"/>
          <a:ext cx="7924800" cy="1474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270764" rIns="6150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Distributed stored procedures are used in the management of distributed queries. 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For example, the </a:t>
          </a:r>
          <a:r>
            <a:rPr lang="en-US" sz="1800" kern="1200" dirty="0" err="1" smtClean="0">
              <a:latin typeface="Courier New" pitchFamily="49" charset="0"/>
              <a:cs typeface="Courier New" pitchFamily="49" charset="0"/>
            </a:rPr>
            <a:t>sp_indexes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distributed query stored procedure returns index information for the specified remote table.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205724"/>
        <a:ext cx="7924800" cy="1474200"/>
      </dsp:txXfrm>
    </dsp:sp>
    <dsp:sp modelId="{D8815EEF-E9C4-475D-A970-0FBE57B256A3}">
      <dsp:nvSpPr>
        <dsp:cNvPr id="0" name=""/>
        <dsp:cNvSpPr/>
      </dsp:nvSpPr>
      <dsp:spPr>
        <a:xfrm>
          <a:off x="396240" y="13844"/>
          <a:ext cx="5547360" cy="3837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Distributed Query Stored Procedures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96240" y="13844"/>
        <a:ext cx="5547360" cy="383760"/>
      </dsp:txXfrm>
    </dsp:sp>
    <dsp:sp modelId="{8DC4B880-6737-41E9-958C-8E33EF46D5F8}">
      <dsp:nvSpPr>
        <dsp:cNvPr id="0" name=""/>
        <dsp:cNvSpPr/>
      </dsp:nvSpPr>
      <dsp:spPr>
        <a:xfrm>
          <a:off x="0" y="1942004"/>
          <a:ext cx="7924800" cy="20065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270764" rIns="6150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Database Mail and SQL Mail stored procedures are used to perform </a:t>
          </a:r>
          <a:br>
            <a:rPr lang="en-US" sz="1800" kern="1200" dirty="0" smtClean="0">
              <a:latin typeface="Calibri" pitchFamily="34" charset="0"/>
              <a:cs typeface="Calibri" pitchFamily="34" charset="0"/>
            </a:rPr>
          </a:br>
          <a:r>
            <a:rPr lang="en-US" sz="1800" kern="1200" dirty="0" smtClean="0">
              <a:latin typeface="Calibri" pitchFamily="34" charset="0"/>
              <a:cs typeface="Calibri" pitchFamily="34" charset="0"/>
            </a:rPr>
            <a:t>e-mail operations from within the SQL Server. 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For example, the </a:t>
          </a:r>
          <a:r>
            <a:rPr lang="en-US" sz="1800" kern="1200" dirty="0" err="1" smtClean="0">
              <a:latin typeface="Courier New" pitchFamily="49" charset="0"/>
              <a:cs typeface="Courier New" pitchFamily="49" charset="0"/>
            </a:rPr>
            <a:t>sp_send_dbmail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database mail stored procedure sends e-mail messages to specified recipients. 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The message may include a query </a:t>
          </a:r>
          <a:r>
            <a:rPr lang="en-US" sz="1800" kern="1200" dirty="0" err="1" smtClean="0">
              <a:latin typeface="Calibri" pitchFamily="34" charset="0"/>
              <a:cs typeface="Calibri" pitchFamily="34" charset="0"/>
            </a:rPr>
            <a:t>resultset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or file attachments or both.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1942004"/>
        <a:ext cx="7924800" cy="2006550"/>
      </dsp:txXfrm>
    </dsp:sp>
    <dsp:sp modelId="{5395A427-A60F-4F4F-969D-04AC2D0CFDEB}">
      <dsp:nvSpPr>
        <dsp:cNvPr id="0" name=""/>
        <dsp:cNvSpPr/>
      </dsp:nvSpPr>
      <dsp:spPr>
        <a:xfrm>
          <a:off x="396240" y="1750125"/>
          <a:ext cx="5547360" cy="383760"/>
        </a:xfrm>
        <a:prstGeom prst="roundRec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Database Mail and SQL Mail Stored Procedures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96240" y="1750125"/>
        <a:ext cx="5547360" cy="383760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88712DC-71E7-465F-AD92-784BE24331FA}">
      <dsp:nvSpPr>
        <dsp:cNvPr id="0" name=""/>
        <dsp:cNvSpPr/>
      </dsp:nvSpPr>
      <dsp:spPr>
        <a:xfrm rot="5400000">
          <a:off x="4291743" y="-2771868"/>
          <a:ext cx="832604" cy="658454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Input parameters allow the calling program to pass values to a stored procedure. 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These values are accepted into variables defined in the stored procedure.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 rot="5400000">
        <a:off x="4291743" y="-2771868"/>
        <a:ext cx="832604" cy="6584544"/>
      </dsp:txXfrm>
    </dsp:sp>
    <dsp:sp modelId="{51B31CAA-C45A-4E53-9F07-3D8308984796}">
      <dsp:nvSpPr>
        <dsp:cNvPr id="0" name=""/>
        <dsp:cNvSpPr/>
      </dsp:nvSpPr>
      <dsp:spPr>
        <a:xfrm>
          <a:off x="682" y="26"/>
          <a:ext cx="1415091" cy="10407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Input Parameters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682" y="26"/>
        <a:ext cx="1415091" cy="1040755"/>
      </dsp:txXfrm>
    </dsp:sp>
    <dsp:sp modelId="{63A1AEEA-A1AF-4A34-88D1-312C252C46C7}">
      <dsp:nvSpPr>
        <dsp:cNvPr id="0" name=""/>
        <dsp:cNvSpPr/>
      </dsp:nvSpPr>
      <dsp:spPr>
        <a:xfrm rot="5400000">
          <a:off x="4291743" y="-1679075"/>
          <a:ext cx="832604" cy="6584544"/>
        </a:xfrm>
        <a:prstGeom prst="round2SameRect">
          <a:avLst/>
        </a:prstGeom>
        <a:solidFill>
          <a:schemeClr val="accent4">
            <a:tint val="40000"/>
            <a:alpha val="90000"/>
            <a:hueOff val="-3945706"/>
            <a:satOff val="22157"/>
            <a:lumOff val="140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945706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Output parameters allow a stored procedure to pass values back to the calling program. 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These values are accepted into variables by the calling program.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 rot="5400000">
        <a:off x="4291743" y="-1679075"/>
        <a:ext cx="832604" cy="6584544"/>
      </dsp:txXfrm>
    </dsp:sp>
    <dsp:sp modelId="{E71AAEC2-1F52-4FF3-B444-CE661BFB3F1D}">
      <dsp:nvSpPr>
        <dsp:cNvPr id="0" name=""/>
        <dsp:cNvSpPr/>
      </dsp:nvSpPr>
      <dsp:spPr>
        <a:xfrm>
          <a:off x="682" y="1092818"/>
          <a:ext cx="1415091" cy="1040755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Output Parameters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682" y="1092818"/>
        <a:ext cx="1415091" cy="1040755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282900"/>
          <a:ext cx="7391400" cy="453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387183" y="36552"/>
          <a:ext cx="6652237" cy="53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The parameter cannot be of text and image data type.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87183" y="36552"/>
        <a:ext cx="6652237" cy="531360"/>
      </dsp:txXfrm>
    </dsp:sp>
    <dsp:sp modelId="{C6EBB0DE-782D-4729-AC1B-AFD6DD05183B}">
      <dsp:nvSpPr>
        <dsp:cNvPr id="0" name=""/>
        <dsp:cNvSpPr/>
      </dsp:nvSpPr>
      <dsp:spPr>
        <a:xfrm>
          <a:off x="0" y="1099380"/>
          <a:ext cx="7391400" cy="453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369570" y="832320"/>
          <a:ext cx="6753906" cy="531360"/>
        </a:xfrm>
        <a:prstGeom prst="round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The calling statement must contain a variable to receive the return value.</a:t>
          </a:r>
        </a:p>
      </dsp:txBody>
      <dsp:txXfrm>
        <a:off x="369570" y="832320"/>
        <a:ext cx="6753906" cy="531360"/>
      </dsp:txXfrm>
    </dsp:sp>
    <dsp:sp modelId="{651F067F-7FD3-49A0-930F-C390710D14CC}">
      <dsp:nvSpPr>
        <dsp:cNvPr id="0" name=""/>
        <dsp:cNvSpPr/>
      </dsp:nvSpPr>
      <dsp:spPr>
        <a:xfrm>
          <a:off x="0" y="1915860"/>
          <a:ext cx="7391400" cy="453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369570" y="1648800"/>
          <a:ext cx="6722655" cy="531360"/>
        </a:xfrm>
        <a:prstGeom prst="round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The variable can be used in subsequent Transact-SQL statements in the batch or the calling procedure.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69570" y="1648800"/>
        <a:ext cx="6722655" cy="531360"/>
      </dsp:txXfrm>
    </dsp:sp>
    <dsp:sp modelId="{F50AFCC0-5C68-4512-ACDD-23FE4FACC4F8}">
      <dsp:nvSpPr>
        <dsp:cNvPr id="0" name=""/>
        <dsp:cNvSpPr/>
      </dsp:nvSpPr>
      <dsp:spPr>
        <a:xfrm>
          <a:off x="0" y="2734732"/>
          <a:ext cx="7391400" cy="453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369570" y="2465280"/>
          <a:ext cx="6722655" cy="53136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Output parameters can be cursor placeholders.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69570" y="2465280"/>
        <a:ext cx="6722655" cy="531360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18961" y="122234"/>
          <a:ext cx="793073" cy="55515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1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18961" y="122234"/>
        <a:ext cx="793073" cy="555151"/>
      </dsp:txXfrm>
    </dsp:sp>
    <dsp:sp modelId="{113BA198-FA42-4D57-B5F3-3F5243D5E969}">
      <dsp:nvSpPr>
        <dsp:cNvPr id="0" name=""/>
        <dsp:cNvSpPr/>
      </dsp:nvSpPr>
      <dsp:spPr>
        <a:xfrm rot="5400000">
          <a:off x="3867791" y="-3309366"/>
          <a:ext cx="515769" cy="7141048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Launch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Object Explorer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867791" y="-3309366"/>
        <a:ext cx="515769" cy="7141048"/>
      </dsp:txXfrm>
    </dsp:sp>
    <dsp:sp modelId="{207B2A49-707A-4A1F-A488-334A7C2133F4}">
      <dsp:nvSpPr>
        <dsp:cNvPr id="0" name=""/>
        <dsp:cNvSpPr/>
      </dsp:nvSpPr>
      <dsp:spPr>
        <a:xfrm rot="5400000">
          <a:off x="-118961" y="815750"/>
          <a:ext cx="793073" cy="555151"/>
        </a:xfrm>
        <a:prstGeom prst="chevron">
          <a:avLst/>
        </a:prstGeom>
        <a:solidFill>
          <a:schemeClr val="accent3">
            <a:hueOff val="2250053"/>
            <a:satOff val="-3376"/>
            <a:lumOff val="-549"/>
            <a:alphaOff val="0"/>
          </a:schemeClr>
        </a:solidFill>
        <a:ln w="25400" cap="flat" cmpd="sng" algn="ctr">
          <a:solidFill>
            <a:schemeClr val="accent3">
              <a:hueOff val="2250053"/>
              <a:satOff val="-3376"/>
              <a:lumOff val="-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2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18961" y="815750"/>
        <a:ext cx="793073" cy="555151"/>
      </dsp:txXfrm>
    </dsp:sp>
    <dsp:sp modelId="{2944EF50-6616-442F-8BB7-231A6C496B5E}">
      <dsp:nvSpPr>
        <dsp:cNvPr id="0" name=""/>
        <dsp:cNvSpPr/>
      </dsp:nvSpPr>
      <dsp:spPr>
        <a:xfrm rot="5400000">
          <a:off x="3867926" y="-2615986"/>
          <a:ext cx="515498" cy="7141048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2250053"/>
              <a:satOff val="-3376"/>
              <a:lumOff val="-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In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Object Explorer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, connect to an instance of Database Engine.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867926" y="-2615986"/>
        <a:ext cx="515498" cy="7141048"/>
      </dsp:txXfrm>
    </dsp:sp>
    <dsp:sp modelId="{F0CB3FBB-F207-4562-B11B-897E38FEC919}">
      <dsp:nvSpPr>
        <dsp:cNvPr id="0" name=""/>
        <dsp:cNvSpPr/>
      </dsp:nvSpPr>
      <dsp:spPr>
        <a:xfrm rot="5400000">
          <a:off x="-118961" y="1509266"/>
          <a:ext cx="793073" cy="555151"/>
        </a:xfrm>
        <a:prstGeom prst="chevron">
          <a:avLst/>
        </a:prstGeom>
        <a:solidFill>
          <a:schemeClr val="accent3">
            <a:hueOff val="4500106"/>
            <a:satOff val="-6752"/>
            <a:lumOff val="-1098"/>
            <a:alphaOff val="0"/>
          </a:schemeClr>
        </a:solidFill>
        <a:ln w="25400" cap="flat" cmpd="sng" algn="ctr">
          <a:solidFill>
            <a:schemeClr val="accent3">
              <a:hueOff val="4500106"/>
              <a:satOff val="-6752"/>
              <a:lumOff val="-1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3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18961" y="1509266"/>
        <a:ext cx="793073" cy="555151"/>
      </dsp:txXfrm>
    </dsp:sp>
    <dsp:sp modelId="{31561BA6-0EA0-4656-9593-80D1BF308F1A}">
      <dsp:nvSpPr>
        <dsp:cNvPr id="0" name=""/>
        <dsp:cNvSpPr/>
      </dsp:nvSpPr>
      <dsp:spPr>
        <a:xfrm rot="5400000">
          <a:off x="3867926" y="-1922470"/>
          <a:ext cx="515498" cy="7141048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4500106"/>
              <a:satOff val="-6752"/>
              <a:lumOff val="-1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After successfully connecting to the instance, expand that instance.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867926" y="-1922470"/>
        <a:ext cx="515498" cy="7141048"/>
      </dsp:txXfrm>
    </dsp:sp>
    <dsp:sp modelId="{5319C084-F562-4AFA-B3DF-FBEFDF194647}">
      <dsp:nvSpPr>
        <dsp:cNvPr id="0" name=""/>
        <dsp:cNvSpPr/>
      </dsp:nvSpPr>
      <dsp:spPr>
        <a:xfrm rot="5400000">
          <a:off x="-118961" y="2202782"/>
          <a:ext cx="793073" cy="555151"/>
        </a:xfrm>
        <a:prstGeom prst="chevron">
          <a:avLst/>
        </a:prstGeom>
        <a:solidFill>
          <a:schemeClr val="accent3">
            <a:hueOff val="6750158"/>
            <a:satOff val="-10128"/>
            <a:lumOff val="-1647"/>
            <a:alphaOff val="0"/>
          </a:schemeClr>
        </a:solidFill>
        <a:ln w="25400" cap="flat" cmpd="sng" algn="ctr">
          <a:solidFill>
            <a:schemeClr val="accent3">
              <a:hueOff val="6750158"/>
              <a:satOff val="-10128"/>
              <a:lumOff val="-1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4</a:t>
          </a:r>
          <a:endParaRPr lang="en-US" sz="1600" b="1" kern="1200" dirty="0"/>
        </a:p>
      </dsp:txBody>
      <dsp:txXfrm rot="5400000">
        <a:off x="-118961" y="2202782"/>
        <a:ext cx="793073" cy="555151"/>
      </dsp:txXfrm>
    </dsp:sp>
    <dsp:sp modelId="{C97AEFA7-1B64-4952-996E-DFECDEB1822F}">
      <dsp:nvSpPr>
        <dsp:cNvPr id="0" name=""/>
        <dsp:cNvSpPr/>
      </dsp:nvSpPr>
      <dsp:spPr>
        <a:xfrm rot="5400000">
          <a:off x="3867926" y="-1228954"/>
          <a:ext cx="515498" cy="7141048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6750158"/>
              <a:satOff val="-10128"/>
              <a:lumOff val="-1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Expand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Databases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and then, expand the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AdventureWorks2012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database.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867926" y="-1228954"/>
        <a:ext cx="515498" cy="7141048"/>
      </dsp:txXfrm>
    </dsp:sp>
    <dsp:sp modelId="{B1771C88-FFA2-46AC-B437-77B5A9B89B6E}">
      <dsp:nvSpPr>
        <dsp:cNvPr id="0" name=""/>
        <dsp:cNvSpPr/>
      </dsp:nvSpPr>
      <dsp:spPr>
        <a:xfrm rot="5400000">
          <a:off x="-118961" y="2896298"/>
          <a:ext cx="793073" cy="555151"/>
        </a:xfrm>
        <a:prstGeom prst="chevron">
          <a:avLst/>
        </a:prstGeom>
        <a:solidFill>
          <a:schemeClr val="accent3">
            <a:hueOff val="9000211"/>
            <a:satOff val="-13504"/>
            <a:lumOff val="-2196"/>
            <a:alphaOff val="0"/>
          </a:schemeClr>
        </a:solidFill>
        <a:ln w="25400" cap="flat" cmpd="sng" algn="ctr">
          <a:solidFill>
            <a:schemeClr val="accent3">
              <a:hueOff val="9000211"/>
              <a:satOff val="-13504"/>
              <a:lumOff val="-2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5</a:t>
          </a:r>
          <a:endParaRPr lang="en-US" sz="1600" b="1" kern="1200" dirty="0"/>
        </a:p>
      </dsp:txBody>
      <dsp:txXfrm rot="5400000">
        <a:off x="-118961" y="2896298"/>
        <a:ext cx="793073" cy="555151"/>
      </dsp:txXfrm>
    </dsp:sp>
    <dsp:sp modelId="{B7B67C29-93CA-4CCD-A431-743BD08F06A3}">
      <dsp:nvSpPr>
        <dsp:cNvPr id="0" name=""/>
        <dsp:cNvSpPr/>
      </dsp:nvSpPr>
      <dsp:spPr>
        <a:xfrm rot="5400000">
          <a:off x="3867926" y="-535438"/>
          <a:ext cx="515498" cy="7141048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9000211"/>
              <a:satOff val="-13504"/>
              <a:lumOff val="-2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Expand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Programmability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, right-click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Stored Procedures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, and then, click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New Stored Procedure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867926" y="-535438"/>
        <a:ext cx="515498" cy="7141048"/>
      </dsp:txXfrm>
    </dsp:sp>
    <dsp:sp modelId="{030AC6ED-B3A7-45A7-BA71-1301B3A452D2}">
      <dsp:nvSpPr>
        <dsp:cNvPr id="0" name=""/>
        <dsp:cNvSpPr/>
      </dsp:nvSpPr>
      <dsp:spPr>
        <a:xfrm rot="5400000">
          <a:off x="-118961" y="3589814"/>
          <a:ext cx="793073" cy="555151"/>
        </a:xfrm>
        <a:prstGeom prst="chevr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6</a:t>
          </a:r>
          <a:endParaRPr lang="en-US" sz="1600" b="1" kern="1200" dirty="0"/>
        </a:p>
      </dsp:txBody>
      <dsp:txXfrm rot="5400000">
        <a:off x="-118961" y="3589814"/>
        <a:ext cx="793073" cy="555151"/>
      </dsp:txXfrm>
    </dsp:sp>
    <dsp:sp modelId="{85CC256A-2BFC-4210-80CF-D97F06577AAE}">
      <dsp:nvSpPr>
        <dsp:cNvPr id="0" name=""/>
        <dsp:cNvSpPr/>
      </dsp:nvSpPr>
      <dsp:spPr>
        <a:xfrm rot="5400000">
          <a:off x="3867926" y="158077"/>
          <a:ext cx="515498" cy="7141048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On the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Query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menu, click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Specify Values for Template Parameters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. The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Specify Values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for Template Parameters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dialog box is 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displayed.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867926" y="158077"/>
        <a:ext cx="515498" cy="7141048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25484" y="126302"/>
          <a:ext cx="836563" cy="58559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7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25484" y="126302"/>
        <a:ext cx="836563" cy="585594"/>
      </dsp:txXfrm>
    </dsp:sp>
    <dsp:sp modelId="{113BA198-FA42-4D57-B5F3-3F5243D5E969}">
      <dsp:nvSpPr>
        <dsp:cNvPr id="0" name=""/>
        <dsp:cNvSpPr/>
      </dsp:nvSpPr>
      <dsp:spPr>
        <a:xfrm rot="5400000">
          <a:off x="3868871" y="-3282458"/>
          <a:ext cx="544052" cy="7110605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Specify Values for Template Parameters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dialog box, enter the values for the parameters as shown in the following table: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868871" y="-3282458"/>
        <a:ext cx="544052" cy="7110605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25484" y="126302"/>
          <a:ext cx="836563" cy="58559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8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25484" y="126302"/>
        <a:ext cx="836563" cy="585594"/>
      </dsp:txXfrm>
    </dsp:sp>
    <dsp:sp modelId="{113BA198-FA42-4D57-B5F3-3F5243D5E969}">
      <dsp:nvSpPr>
        <dsp:cNvPr id="0" name=""/>
        <dsp:cNvSpPr/>
      </dsp:nvSpPr>
      <dsp:spPr>
        <a:xfrm rot="5400000">
          <a:off x="3868871" y="-3282458"/>
          <a:ext cx="544052" cy="7110605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After entering these details, click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OK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868871" y="-3282458"/>
        <a:ext cx="544052" cy="7110605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25484" y="126302"/>
          <a:ext cx="836563" cy="58559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9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25484" y="126302"/>
        <a:ext cx="836563" cy="585594"/>
      </dsp:txXfrm>
    </dsp:sp>
    <dsp:sp modelId="{113BA198-FA42-4D57-B5F3-3F5243D5E969}">
      <dsp:nvSpPr>
        <dsp:cNvPr id="0" name=""/>
        <dsp:cNvSpPr/>
      </dsp:nvSpPr>
      <dsp:spPr>
        <a:xfrm rot="5400000">
          <a:off x="3868871" y="-3282458"/>
          <a:ext cx="544052" cy="7110605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In the Query Editor, replace the </a:t>
          </a:r>
          <a:r>
            <a:rPr lang="en-US" sz="1600" kern="1200" dirty="0" smtClean="0">
              <a:latin typeface="Courier New" pitchFamily="49" charset="0"/>
              <a:cs typeface="Courier New" pitchFamily="49" charset="0"/>
            </a:rPr>
            <a:t>SELECT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statement with the following statement: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868871" y="-3282458"/>
        <a:ext cx="544052" cy="7110605"/>
      </dsp:txXfrm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31617" y="133044"/>
          <a:ext cx="877451" cy="6142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10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31617" y="133044"/>
        <a:ext cx="877451" cy="614216"/>
      </dsp:txXfrm>
    </dsp:sp>
    <dsp:sp modelId="{113BA198-FA42-4D57-B5F3-3F5243D5E969}">
      <dsp:nvSpPr>
        <dsp:cNvPr id="0" name=""/>
        <dsp:cNvSpPr/>
      </dsp:nvSpPr>
      <dsp:spPr>
        <a:xfrm rot="5400000">
          <a:off x="3869886" y="-3254243"/>
          <a:ext cx="570643" cy="7081983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To test the syntax, on the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Query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menu, click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Parse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. If an error message is returned, compare the statements with the information and correct as needed.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869886" y="-3254243"/>
        <a:ext cx="570643" cy="7081983"/>
      </dsp:txXfrm>
    </dsp:sp>
    <dsp:sp modelId="{207B2A49-707A-4A1F-A488-334A7C2133F4}">
      <dsp:nvSpPr>
        <dsp:cNvPr id="0" name=""/>
        <dsp:cNvSpPr/>
      </dsp:nvSpPr>
      <dsp:spPr>
        <a:xfrm rot="5400000">
          <a:off x="-131617" y="797791"/>
          <a:ext cx="877451" cy="614216"/>
        </a:xfrm>
        <a:prstGeom prst="chevron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11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31617" y="797791"/>
        <a:ext cx="877451" cy="614216"/>
      </dsp:txXfrm>
    </dsp:sp>
    <dsp:sp modelId="{2944EF50-6616-442F-8BB7-231A6C496B5E}">
      <dsp:nvSpPr>
        <dsp:cNvPr id="0" name=""/>
        <dsp:cNvSpPr/>
      </dsp:nvSpPr>
      <dsp:spPr>
        <a:xfrm rot="5400000">
          <a:off x="3870036" y="-2589645"/>
          <a:ext cx="570343" cy="7081983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To create the procedure, from the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Query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menu, click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Execute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. The procedure is created as an object in the database.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870036" y="-2589645"/>
        <a:ext cx="570343" cy="7081983"/>
      </dsp:txXfrm>
    </dsp:sp>
    <dsp:sp modelId="{F0CB3FBB-F207-4562-B11B-897E38FEC919}">
      <dsp:nvSpPr>
        <dsp:cNvPr id="0" name=""/>
        <dsp:cNvSpPr/>
      </dsp:nvSpPr>
      <dsp:spPr>
        <a:xfrm rot="5400000">
          <a:off x="-131617" y="1462539"/>
          <a:ext cx="877451" cy="614216"/>
        </a:xfrm>
        <a:prstGeom prst="chevron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12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31617" y="1462539"/>
        <a:ext cx="877451" cy="614216"/>
      </dsp:txXfrm>
    </dsp:sp>
    <dsp:sp modelId="{31561BA6-0EA0-4656-9593-80D1BF308F1A}">
      <dsp:nvSpPr>
        <dsp:cNvPr id="0" name=""/>
        <dsp:cNvSpPr/>
      </dsp:nvSpPr>
      <dsp:spPr>
        <a:xfrm rot="5400000">
          <a:off x="3870036" y="-1924898"/>
          <a:ext cx="570343" cy="7081983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To see the procedure listed in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Object Explorer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, right-click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Stored Procedures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and select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Refresh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870036" y="-1924898"/>
        <a:ext cx="570343" cy="7081983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392820"/>
          <a:ext cx="8229600" cy="3276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431091" y="215898"/>
          <a:ext cx="7406615" cy="3837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A view can be created using the </a:t>
          </a:r>
          <a:r>
            <a:rPr lang="en-US" sz="1400" b="1" kern="1200" dirty="0" smtClean="0">
              <a:latin typeface="Courier New" pitchFamily="49" charset="0"/>
              <a:cs typeface="Courier New" pitchFamily="49" charset="0"/>
            </a:rPr>
            <a:t>CREATE VIEW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 command.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431091" y="215898"/>
        <a:ext cx="7406615" cy="383760"/>
      </dsp:txXfrm>
    </dsp:sp>
    <dsp:sp modelId="{C6EBB0DE-782D-4729-AC1B-AFD6DD05183B}">
      <dsp:nvSpPr>
        <dsp:cNvPr id="0" name=""/>
        <dsp:cNvSpPr/>
      </dsp:nvSpPr>
      <dsp:spPr>
        <a:xfrm>
          <a:off x="0" y="982500"/>
          <a:ext cx="8229600" cy="3276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558096"/>
              <a:satOff val="3362"/>
              <a:lumOff val="2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411480" y="790620"/>
          <a:ext cx="7519813" cy="383760"/>
        </a:xfrm>
        <a:prstGeom prst="roundRect">
          <a:avLst/>
        </a:prstGeom>
        <a:solidFill>
          <a:schemeClr val="accent4">
            <a:hueOff val="-558096"/>
            <a:satOff val="3362"/>
            <a:lumOff val="2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View names must be unique and cannot be the same as the table names in the schema.</a:t>
          </a:r>
        </a:p>
      </dsp:txBody>
      <dsp:txXfrm>
        <a:off x="411480" y="790620"/>
        <a:ext cx="7519813" cy="383760"/>
      </dsp:txXfrm>
    </dsp:sp>
    <dsp:sp modelId="{651F067F-7FD3-49A0-930F-C390710D14CC}">
      <dsp:nvSpPr>
        <dsp:cNvPr id="0" name=""/>
        <dsp:cNvSpPr/>
      </dsp:nvSpPr>
      <dsp:spPr>
        <a:xfrm>
          <a:off x="0" y="1572180"/>
          <a:ext cx="8229600" cy="3276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1116192"/>
              <a:satOff val="6725"/>
              <a:lumOff val="5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411480" y="1380300"/>
          <a:ext cx="7485018" cy="383760"/>
        </a:xfrm>
        <a:prstGeom prst="roundRect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A view cannot be created on temporary tables.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411480" y="1380300"/>
        <a:ext cx="7485018" cy="383760"/>
      </dsp:txXfrm>
    </dsp:sp>
    <dsp:sp modelId="{F50AFCC0-5C68-4512-ACDD-23FE4FACC4F8}">
      <dsp:nvSpPr>
        <dsp:cNvPr id="0" name=""/>
        <dsp:cNvSpPr/>
      </dsp:nvSpPr>
      <dsp:spPr>
        <a:xfrm>
          <a:off x="0" y="2161860"/>
          <a:ext cx="8229600" cy="3276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1674289"/>
              <a:satOff val="10087"/>
              <a:lumOff val="8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411480" y="1969980"/>
          <a:ext cx="7485018" cy="383760"/>
        </a:xfrm>
        <a:prstGeom prst="roundRect">
          <a:avLst/>
        </a:prstGeom>
        <a:solidFill>
          <a:schemeClr val="accent4">
            <a:hueOff val="-1674289"/>
            <a:satOff val="10087"/>
            <a:lumOff val="80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A view cannot have a full-text index.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411480" y="1969980"/>
        <a:ext cx="7485018" cy="383760"/>
      </dsp:txXfrm>
    </dsp:sp>
    <dsp:sp modelId="{2086B887-67F7-4A1B-BADA-8683DBD47710}">
      <dsp:nvSpPr>
        <dsp:cNvPr id="0" name=""/>
        <dsp:cNvSpPr/>
      </dsp:nvSpPr>
      <dsp:spPr>
        <a:xfrm>
          <a:off x="0" y="2751540"/>
          <a:ext cx="8229600" cy="3276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FBB78-BBC1-4EBB-8038-D9338A246E2B}">
      <dsp:nvSpPr>
        <dsp:cNvPr id="0" name=""/>
        <dsp:cNvSpPr/>
      </dsp:nvSpPr>
      <dsp:spPr>
        <a:xfrm>
          <a:off x="411480" y="2559660"/>
          <a:ext cx="7524191" cy="38376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A view cannot contain the </a:t>
          </a:r>
          <a:r>
            <a:rPr lang="en-US" sz="1400" b="1" kern="1200" dirty="0" smtClean="0">
              <a:latin typeface="Courier New" pitchFamily="49" charset="0"/>
              <a:cs typeface="Courier New" pitchFamily="49" charset="0"/>
            </a:rPr>
            <a:t>DEFAULT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 definition.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411480" y="2559660"/>
        <a:ext cx="7524191" cy="383760"/>
      </dsp:txXfrm>
    </dsp:sp>
    <dsp:sp modelId="{2EBB4B53-46AB-41C5-859C-D0BE6E1B248C}">
      <dsp:nvSpPr>
        <dsp:cNvPr id="0" name=""/>
        <dsp:cNvSpPr/>
      </dsp:nvSpPr>
      <dsp:spPr>
        <a:xfrm>
          <a:off x="0" y="3341220"/>
          <a:ext cx="8229600" cy="3276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2790481"/>
              <a:satOff val="16812"/>
              <a:lumOff val="13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DEEC74-B359-4170-BB40-8D96C10D24C9}">
      <dsp:nvSpPr>
        <dsp:cNvPr id="0" name=""/>
        <dsp:cNvSpPr/>
      </dsp:nvSpPr>
      <dsp:spPr>
        <a:xfrm>
          <a:off x="411480" y="3149340"/>
          <a:ext cx="7524191" cy="383760"/>
        </a:xfrm>
        <a:prstGeom prst="roundRect">
          <a:avLst/>
        </a:prstGeom>
        <a:solidFill>
          <a:schemeClr val="accent4">
            <a:hueOff val="-2790481"/>
            <a:satOff val="16812"/>
            <a:lumOff val="134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The </a:t>
          </a:r>
          <a:r>
            <a:rPr lang="en-US" sz="1400" b="1" kern="1200" dirty="0" smtClean="0">
              <a:latin typeface="Courier New" pitchFamily="49" charset="0"/>
              <a:cs typeface="Courier New" pitchFamily="49" charset="0"/>
            </a:rPr>
            <a:t>CREATE VIEW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 statement can include the </a:t>
          </a:r>
          <a:r>
            <a:rPr lang="en-US" sz="1400" b="1" kern="1200" dirty="0" smtClean="0">
              <a:latin typeface="Courier New" pitchFamily="49" charset="0"/>
              <a:cs typeface="Courier New" pitchFamily="49" charset="0"/>
            </a:rPr>
            <a:t>ORDER BY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 clause only if the </a:t>
          </a:r>
          <a:r>
            <a:rPr lang="en-US" sz="1400" b="1" kern="1200" dirty="0" smtClean="0">
              <a:latin typeface="Courier New" pitchFamily="49" charset="0"/>
              <a:cs typeface="Courier New" pitchFamily="49" charset="0"/>
            </a:rPr>
            <a:t>TOP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 keyword is used.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411480" y="3149340"/>
        <a:ext cx="7524191" cy="383760"/>
      </dsp:txXfrm>
    </dsp:sp>
    <dsp:sp modelId="{7AD723F1-6D51-48A2-9BF0-0F09FCEE18A2}">
      <dsp:nvSpPr>
        <dsp:cNvPr id="0" name=""/>
        <dsp:cNvSpPr/>
      </dsp:nvSpPr>
      <dsp:spPr>
        <a:xfrm>
          <a:off x="0" y="3930900"/>
          <a:ext cx="8229600" cy="327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3348577"/>
              <a:satOff val="20174"/>
              <a:lumOff val="1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2F566-F031-4552-8BE6-6DC047E1B595}">
      <dsp:nvSpPr>
        <dsp:cNvPr id="0" name=""/>
        <dsp:cNvSpPr/>
      </dsp:nvSpPr>
      <dsp:spPr>
        <a:xfrm>
          <a:off x="411480" y="3739020"/>
          <a:ext cx="7485018" cy="383760"/>
        </a:xfrm>
        <a:prstGeom prst="roundRect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Views cannot reference more than 1024 columns.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411480" y="3739020"/>
        <a:ext cx="7485018" cy="383760"/>
      </dsp:txXfrm>
    </dsp:sp>
    <dsp:sp modelId="{02E2DFC8-2CB7-4195-9033-63D6A15DDBAB}">
      <dsp:nvSpPr>
        <dsp:cNvPr id="0" name=""/>
        <dsp:cNvSpPr/>
      </dsp:nvSpPr>
      <dsp:spPr>
        <a:xfrm>
          <a:off x="0" y="4520580"/>
          <a:ext cx="8229600" cy="327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3906673"/>
              <a:satOff val="23537"/>
              <a:lumOff val="18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6D55BC-912B-486C-8B4D-BA084C3CA02D}">
      <dsp:nvSpPr>
        <dsp:cNvPr id="0" name=""/>
        <dsp:cNvSpPr/>
      </dsp:nvSpPr>
      <dsp:spPr>
        <a:xfrm>
          <a:off x="411480" y="4328700"/>
          <a:ext cx="7480698" cy="383760"/>
        </a:xfrm>
        <a:prstGeom prst="roundRect">
          <a:avLst/>
        </a:prstGeom>
        <a:solidFill>
          <a:schemeClr val="accent4">
            <a:hueOff val="-3906673"/>
            <a:satOff val="23537"/>
            <a:lumOff val="18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The </a:t>
          </a:r>
          <a:r>
            <a:rPr lang="en-US" sz="1400" b="1" kern="1200" dirty="0" smtClean="0">
              <a:latin typeface="Courier New" pitchFamily="49" charset="0"/>
              <a:cs typeface="Courier New" pitchFamily="49" charset="0"/>
            </a:rPr>
            <a:t>CREATE VIEW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 statement cannot include the </a:t>
          </a:r>
          <a:r>
            <a:rPr lang="en-US" sz="1400" b="1" kern="1200" dirty="0" smtClean="0">
              <a:latin typeface="Courier New" pitchFamily="49" charset="0"/>
              <a:cs typeface="Courier New" pitchFamily="49" charset="0"/>
            </a:rPr>
            <a:t>INTO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 keyword.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411480" y="4328700"/>
        <a:ext cx="7480698" cy="383760"/>
      </dsp:txXfrm>
    </dsp:sp>
    <dsp:sp modelId="{A64775EA-F001-48B2-8EFD-82D92F792F54}">
      <dsp:nvSpPr>
        <dsp:cNvPr id="0" name=""/>
        <dsp:cNvSpPr/>
      </dsp:nvSpPr>
      <dsp:spPr>
        <a:xfrm>
          <a:off x="0" y="5110259"/>
          <a:ext cx="8229600" cy="327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7B002D-6E55-481F-B145-000D018A0166}">
      <dsp:nvSpPr>
        <dsp:cNvPr id="0" name=""/>
        <dsp:cNvSpPr/>
      </dsp:nvSpPr>
      <dsp:spPr>
        <a:xfrm>
          <a:off x="411480" y="4918380"/>
          <a:ext cx="7519871" cy="38376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The </a:t>
          </a:r>
          <a:r>
            <a:rPr lang="en-US" sz="1400" b="1" kern="1200" dirty="0" smtClean="0">
              <a:latin typeface="Courier New" pitchFamily="49" charset="0"/>
              <a:cs typeface="Courier New" pitchFamily="49" charset="0"/>
            </a:rPr>
            <a:t>CREATE VIEW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 statement cannot be combined with other Transact-SQL statements in a single batch.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411480" y="4918380"/>
        <a:ext cx="7519871" cy="383760"/>
      </dsp:txXfrm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33186" y="133438"/>
          <a:ext cx="887908" cy="62153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+mn-lt"/>
              <a:cs typeface="Calibri" pitchFamily="34" charset="0"/>
            </a:rPr>
            <a:t>10</a:t>
          </a:r>
          <a:endParaRPr lang="en-US" sz="1800" b="1" kern="1200" dirty="0">
            <a:latin typeface="+mn-lt"/>
            <a:cs typeface="Calibri" pitchFamily="34" charset="0"/>
          </a:endParaRPr>
        </a:p>
      </dsp:txBody>
      <dsp:txXfrm rot="5400000">
        <a:off x="-133186" y="133438"/>
        <a:ext cx="887908" cy="621536"/>
      </dsp:txXfrm>
    </dsp:sp>
    <dsp:sp modelId="{113BA198-FA42-4D57-B5F3-3F5243D5E969}">
      <dsp:nvSpPr>
        <dsp:cNvPr id="0" name=""/>
        <dsp:cNvSpPr/>
      </dsp:nvSpPr>
      <dsp:spPr>
        <a:xfrm rot="5400000">
          <a:off x="3870297" y="-3248509"/>
          <a:ext cx="577140" cy="7074663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To run the procedure, in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Object Explorer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, right-click the stored procedure name </a:t>
          </a:r>
          <a:r>
            <a:rPr lang="en-US" sz="1600" kern="1200" dirty="0" err="1" smtClean="0">
              <a:latin typeface="Courier New" pitchFamily="49" charset="0"/>
              <a:cs typeface="Courier New" pitchFamily="49" charset="0"/>
            </a:rPr>
            <a:t>uspGetTotals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and select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Execute Stored Procedure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870297" y="-3248509"/>
        <a:ext cx="577140" cy="7074663"/>
      </dsp:txXfrm>
    </dsp:sp>
    <dsp:sp modelId="{207B2A49-707A-4A1F-A488-334A7C2133F4}">
      <dsp:nvSpPr>
        <dsp:cNvPr id="0" name=""/>
        <dsp:cNvSpPr/>
      </dsp:nvSpPr>
      <dsp:spPr>
        <a:xfrm rot="5400000">
          <a:off x="-133186" y="692825"/>
          <a:ext cx="887908" cy="621536"/>
        </a:xfrm>
        <a:prstGeom prst="chevron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+mn-lt"/>
              <a:cs typeface="Calibri" pitchFamily="34" charset="0"/>
            </a:rPr>
            <a:t>11</a:t>
          </a:r>
          <a:endParaRPr lang="en-US" sz="1800" b="1" kern="1200" dirty="0">
            <a:latin typeface="+mn-lt"/>
            <a:cs typeface="Calibri" pitchFamily="34" charset="0"/>
          </a:endParaRPr>
        </a:p>
      </dsp:txBody>
      <dsp:txXfrm rot="5400000">
        <a:off x="-133186" y="692825"/>
        <a:ext cx="887908" cy="621536"/>
      </dsp:txXfrm>
    </dsp:sp>
    <dsp:sp modelId="{2944EF50-6616-442F-8BB7-231A6C496B5E}">
      <dsp:nvSpPr>
        <dsp:cNvPr id="0" name=""/>
        <dsp:cNvSpPr/>
      </dsp:nvSpPr>
      <dsp:spPr>
        <a:xfrm rot="5400000">
          <a:off x="3870297" y="-2674734"/>
          <a:ext cx="577140" cy="7074663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Execute Procedure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window, enter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Northwest 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as the value for the parameter </a:t>
          </a:r>
          <a:r>
            <a:rPr lang="en-US" sz="1600" kern="1200" dirty="0" smtClean="0">
              <a:latin typeface="Courier New" pitchFamily="49" charset="0"/>
              <a:cs typeface="Courier New" pitchFamily="49" charset="0"/>
            </a:rPr>
            <a:t>@territory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870297" y="-2674734"/>
        <a:ext cx="577140" cy="7074663"/>
      </dsp:txXfrm>
    </dsp:sp>
  </dsp:spTree>
</dsp:drawing>
</file>

<file path=ppt/diagrams/drawing2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471500"/>
          <a:ext cx="7391400" cy="756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387183" y="60920"/>
          <a:ext cx="6652237" cy="88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When a stored procedure is created using options such as the </a:t>
          </a:r>
          <a:r>
            <a:rPr lang="en-US" sz="1400" b="0" kern="1200" dirty="0" smtClean="0">
              <a:latin typeface="Courier New" pitchFamily="49" charset="0"/>
              <a:cs typeface="Courier New" pitchFamily="49" charset="0"/>
            </a:rPr>
            <a:t>WITH ENCRYPTION</a:t>
          </a:r>
          <a:r>
            <a:rPr lang="en-US" sz="1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option, these options should also be included in the </a:t>
          </a:r>
          <a:r>
            <a:rPr lang="en-US" sz="1400" b="0" kern="1200" dirty="0" smtClean="0">
              <a:latin typeface="Courier New" pitchFamily="49" charset="0"/>
              <a:cs typeface="Courier New" pitchFamily="49" charset="0"/>
            </a:rPr>
            <a:t>ALTER PROCEDURE</a:t>
          </a:r>
          <a:r>
            <a:rPr lang="en-US" sz="1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statement.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87183" y="60920"/>
        <a:ext cx="6652237" cy="885600"/>
      </dsp:txXfrm>
    </dsp:sp>
    <dsp:sp modelId="{C6EBB0DE-782D-4729-AC1B-AFD6DD05183B}">
      <dsp:nvSpPr>
        <dsp:cNvPr id="0" name=""/>
        <dsp:cNvSpPr/>
      </dsp:nvSpPr>
      <dsp:spPr>
        <a:xfrm>
          <a:off x="0" y="1832300"/>
          <a:ext cx="7391400" cy="756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369570" y="1387199"/>
          <a:ext cx="6753906" cy="885600"/>
        </a:xfrm>
        <a:prstGeom prst="round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The </a:t>
          </a:r>
          <a:r>
            <a:rPr lang="en-US" sz="1400" b="0" kern="1200" dirty="0" smtClean="0">
              <a:latin typeface="Courier New" pitchFamily="49" charset="0"/>
              <a:cs typeface="Courier New" pitchFamily="49" charset="0"/>
            </a:rPr>
            <a:t>ALTER PROCEDURE</a:t>
          </a:r>
          <a:r>
            <a:rPr lang="en-US" sz="1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statement alters a single procedure. 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When a stored procedure calls other stored procedures, the nested stored procedures are not affected by altering the calling procedure.</a:t>
          </a:r>
        </a:p>
      </dsp:txBody>
      <dsp:txXfrm>
        <a:off x="369570" y="1387199"/>
        <a:ext cx="6753906" cy="885600"/>
      </dsp:txXfrm>
    </dsp:sp>
    <dsp:sp modelId="{651F067F-7FD3-49A0-930F-C390710D14CC}">
      <dsp:nvSpPr>
        <dsp:cNvPr id="0" name=""/>
        <dsp:cNvSpPr/>
      </dsp:nvSpPr>
      <dsp:spPr>
        <a:xfrm>
          <a:off x="0" y="3193100"/>
          <a:ext cx="7391400" cy="756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369570" y="2747999"/>
          <a:ext cx="6722655" cy="885600"/>
        </a:xfrm>
        <a:prstGeom prst="round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The creators of the stored procedure, members of the </a:t>
          </a:r>
          <a:r>
            <a:rPr lang="en-US" sz="1400" b="0" kern="1200" dirty="0" err="1" smtClean="0">
              <a:latin typeface="Courier New" pitchFamily="49" charset="0"/>
              <a:cs typeface="Courier New" pitchFamily="49" charset="0"/>
            </a:rPr>
            <a:t>sysadmin</a:t>
          </a:r>
          <a:r>
            <a:rPr lang="en-US" sz="1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server role and members of the </a:t>
          </a:r>
          <a:r>
            <a:rPr lang="en-US" sz="1400" b="0" kern="1200" dirty="0" err="1" smtClean="0">
              <a:latin typeface="Courier New" pitchFamily="49" charset="0"/>
              <a:cs typeface="Courier New" pitchFamily="49" charset="0"/>
            </a:rPr>
            <a:t>db_owner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 and </a:t>
          </a:r>
          <a:r>
            <a:rPr lang="en-US" sz="1400" b="0" kern="1200" dirty="0" err="1" smtClean="0">
              <a:latin typeface="Courier New" pitchFamily="49" charset="0"/>
              <a:cs typeface="Courier New" pitchFamily="49" charset="0"/>
            </a:rPr>
            <a:t>db_ddladmin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 fixed database roles have the permission to execute the </a:t>
          </a:r>
          <a:r>
            <a:rPr lang="en-US" sz="1400" b="0" kern="1200" dirty="0" smtClean="0">
              <a:latin typeface="Courier New" pitchFamily="49" charset="0"/>
              <a:cs typeface="Courier New" pitchFamily="49" charset="0"/>
            </a:rPr>
            <a:t>ALTER PROCEDURE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 statement.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69570" y="2747999"/>
        <a:ext cx="6722655" cy="885600"/>
      </dsp:txXfrm>
    </dsp:sp>
    <dsp:sp modelId="{F50AFCC0-5C68-4512-ACDD-23FE4FACC4F8}">
      <dsp:nvSpPr>
        <dsp:cNvPr id="0" name=""/>
        <dsp:cNvSpPr/>
      </dsp:nvSpPr>
      <dsp:spPr>
        <a:xfrm>
          <a:off x="0" y="4557887"/>
          <a:ext cx="7391400" cy="756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369570" y="4108800"/>
          <a:ext cx="6722655" cy="88560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It is recommended that you do not modify system stored procedures. If you need to change the functionality of a system stored procedure, then create a user-defined system stored procedure by copying the statements from an existing stored procedure and modify this user-defined procedure.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69570" y="4108800"/>
        <a:ext cx="6722655" cy="88560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350219"/>
          <a:ext cx="7391400" cy="4284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387183" y="118861"/>
          <a:ext cx="6652237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The column has an </a:t>
          </a:r>
          <a:r>
            <a:rPr lang="en-US" sz="1400" b="1" kern="1200" dirty="0" smtClean="0">
              <a:latin typeface="Courier New" pitchFamily="49" charset="0"/>
              <a:cs typeface="Courier New" pitchFamily="49" charset="0"/>
            </a:rPr>
            <a:t>IDENTITY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 property.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87183" y="118861"/>
        <a:ext cx="6652237" cy="501840"/>
      </dsp:txXfrm>
    </dsp:sp>
    <dsp:sp modelId="{C6EBB0DE-782D-4729-AC1B-AFD6DD05183B}">
      <dsp:nvSpPr>
        <dsp:cNvPr id="0" name=""/>
        <dsp:cNvSpPr/>
      </dsp:nvSpPr>
      <dsp:spPr>
        <a:xfrm>
          <a:off x="0" y="1121339"/>
          <a:ext cx="7391400" cy="4284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2812566"/>
              <a:satOff val="-4220"/>
              <a:lumOff val="-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369570" y="870419"/>
          <a:ext cx="6753906" cy="501840"/>
        </a:xfrm>
        <a:prstGeom prst="roundRect">
          <a:avLst/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The column has a default value specified.</a:t>
          </a:r>
        </a:p>
      </dsp:txBody>
      <dsp:txXfrm>
        <a:off x="369570" y="870419"/>
        <a:ext cx="6753906" cy="501840"/>
      </dsp:txXfrm>
    </dsp:sp>
    <dsp:sp modelId="{651F067F-7FD3-49A0-930F-C390710D14CC}">
      <dsp:nvSpPr>
        <dsp:cNvPr id="0" name=""/>
        <dsp:cNvSpPr/>
      </dsp:nvSpPr>
      <dsp:spPr>
        <a:xfrm>
          <a:off x="0" y="1892459"/>
          <a:ext cx="7391400" cy="4284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369570" y="1641539"/>
          <a:ext cx="6722655" cy="501840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The column has a timestamp data type.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69570" y="1641539"/>
        <a:ext cx="6722655" cy="501840"/>
      </dsp:txXfrm>
    </dsp:sp>
    <dsp:sp modelId="{F50AFCC0-5C68-4512-ACDD-23FE4FACC4F8}">
      <dsp:nvSpPr>
        <dsp:cNvPr id="0" name=""/>
        <dsp:cNvSpPr/>
      </dsp:nvSpPr>
      <dsp:spPr>
        <a:xfrm>
          <a:off x="0" y="2663580"/>
          <a:ext cx="7391400" cy="4284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8437698"/>
              <a:satOff val="-12660"/>
              <a:lumOff val="-2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369570" y="2412660"/>
          <a:ext cx="6722655" cy="501840"/>
        </a:xfrm>
        <a:prstGeom prst="roundRect">
          <a:avLst/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The column takes null values.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69570" y="2412660"/>
        <a:ext cx="6722655" cy="501840"/>
      </dsp:txXfrm>
    </dsp:sp>
    <dsp:sp modelId="{2086B887-67F7-4A1B-BADA-8683DBD47710}">
      <dsp:nvSpPr>
        <dsp:cNvPr id="0" name=""/>
        <dsp:cNvSpPr/>
      </dsp:nvSpPr>
      <dsp:spPr>
        <a:xfrm>
          <a:off x="0" y="3434700"/>
          <a:ext cx="7391400" cy="4284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FBB78-BBC1-4EBB-8038-D9338A246E2B}">
      <dsp:nvSpPr>
        <dsp:cNvPr id="0" name=""/>
        <dsp:cNvSpPr/>
      </dsp:nvSpPr>
      <dsp:spPr>
        <a:xfrm>
          <a:off x="369570" y="3183780"/>
          <a:ext cx="6757838" cy="50184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The column is a computed column.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69570" y="3183780"/>
        <a:ext cx="6757838" cy="50184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297900"/>
          <a:ext cx="7391400" cy="453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386805" y="52932"/>
          <a:ext cx="6645741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Specifying a value of the user-defined type.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86805" y="52932"/>
        <a:ext cx="6645741" cy="531360"/>
      </dsp:txXfrm>
    </dsp:sp>
    <dsp:sp modelId="{C6EBB0DE-782D-4729-AC1B-AFD6DD05183B}">
      <dsp:nvSpPr>
        <dsp:cNvPr id="0" name=""/>
        <dsp:cNvSpPr/>
      </dsp:nvSpPr>
      <dsp:spPr>
        <a:xfrm>
          <a:off x="0" y="1114380"/>
          <a:ext cx="7391400" cy="453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369209" y="848700"/>
          <a:ext cx="6747310" cy="53136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Calling a user-defined function that returns a value of the user-defined type.</a:t>
          </a:r>
        </a:p>
      </dsp:txBody>
      <dsp:txXfrm>
        <a:off x="369209" y="848700"/>
        <a:ext cx="6747310" cy="53136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328499"/>
          <a:ext cx="7391400" cy="529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386805" y="42704"/>
          <a:ext cx="6645741" cy="6199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The </a:t>
          </a:r>
          <a:r>
            <a:rPr lang="en-US" sz="1400" b="1" kern="1200" dirty="0" smtClean="0">
              <a:latin typeface="Courier New" pitchFamily="49" charset="0"/>
              <a:cs typeface="Courier New" pitchFamily="49" charset="0"/>
            </a:rPr>
            <a:t>INSERT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 statement must specify values for all columns in a view in the underlying table that do not allow null values and have no </a:t>
          </a:r>
          <a:r>
            <a:rPr lang="en-US" sz="1400" b="1" kern="1200" dirty="0" smtClean="0">
              <a:latin typeface="Courier New" pitchFamily="49" charset="0"/>
              <a:cs typeface="Courier New" pitchFamily="49" charset="0"/>
            </a:rPr>
            <a:t>DEFAULT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 definitions.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86805" y="42704"/>
        <a:ext cx="6645741" cy="619920"/>
      </dsp:txXfrm>
    </dsp:sp>
    <dsp:sp modelId="{C6EBB0DE-782D-4729-AC1B-AFD6DD05183B}">
      <dsp:nvSpPr>
        <dsp:cNvPr id="0" name=""/>
        <dsp:cNvSpPr/>
      </dsp:nvSpPr>
      <dsp:spPr>
        <a:xfrm>
          <a:off x="0" y="1281060"/>
          <a:ext cx="7391400" cy="529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369209" y="971099"/>
          <a:ext cx="6747310" cy="6199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When there is a self-join with the same view or base table, the </a:t>
          </a:r>
          <a:r>
            <a:rPr lang="en-US" sz="1400" b="1" kern="1200" dirty="0" smtClean="0">
              <a:latin typeface="Courier New" pitchFamily="49" charset="0"/>
              <a:cs typeface="Courier New" pitchFamily="49" charset="0"/>
            </a:rPr>
            <a:t>INSERT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 statement does not work.</a:t>
          </a:r>
        </a:p>
      </dsp:txBody>
      <dsp:txXfrm>
        <a:off x="369209" y="971099"/>
        <a:ext cx="6747310" cy="61992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275640"/>
          <a:ext cx="7391400" cy="403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387183" y="57891"/>
          <a:ext cx="6652237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The value of a column with an </a:t>
          </a:r>
          <a:r>
            <a:rPr lang="en-US" sz="1400" b="1" kern="1200" dirty="0" smtClean="0">
              <a:latin typeface="Courier New" pitchFamily="49" charset="0"/>
              <a:cs typeface="Courier New" pitchFamily="49" charset="0"/>
            </a:rPr>
            <a:t>IDENTITY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 property cannot be updated.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87183" y="57891"/>
        <a:ext cx="6652237" cy="472320"/>
      </dsp:txXfrm>
    </dsp:sp>
    <dsp:sp modelId="{C6EBB0DE-782D-4729-AC1B-AFD6DD05183B}">
      <dsp:nvSpPr>
        <dsp:cNvPr id="0" name=""/>
        <dsp:cNvSpPr/>
      </dsp:nvSpPr>
      <dsp:spPr>
        <a:xfrm>
          <a:off x="0" y="1001400"/>
          <a:ext cx="7391400" cy="403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369570" y="765240"/>
          <a:ext cx="6753906" cy="472320"/>
        </a:xfrm>
        <a:prstGeom prst="round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Records cannot be updated if the base table contains a </a:t>
          </a:r>
          <a:r>
            <a:rPr lang="en-US" sz="1400" b="1" kern="1200" dirty="0" smtClean="0">
              <a:latin typeface="Courier New" pitchFamily="49" charset="0"/>
              <a:cs typeface="Courier New" pitchFamily="49" charset="0"/>
            </a:rPr>
            <a:t>TIMESTAMP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 column.</a:t>
          </a:r>
        </a:p>
      </dsp:txBody>
      <dsp:txXfrm>
        <a:off x="369570" y="765240"/>
        <a:ext cx="6753906" cy="472320"/>
      </dsp:txXfrm>
    </dsp:sp>
    <dsp:sp modelId="{651F067F-7FD3-49A0-930F-C390710D14CC}">
      <dsp:nvSpPr>
        <dsp:cNvPr id="0" name=""/>
        <dsp:cNvSpPr/>
      </dsp:nvSpPr>
      <dsp:spPr>
        <a:xfrm>
          <a:off x="0" y="1727160"/>
          <a:ext cx="7391400" cy="403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369570" y="1491000"/>
          <a:ext cx="6722655" cy="472320"/>
        </a:xfrm>
        <a:prstGeom prst="round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While updating a row, if a constraint or rule is violated, the statement is terminated, an error is returned, and no records are updated.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69570" y="1491000"/>
        <a:ext cx="6722655" cy="472320"/>
      </dsp:txXfrm>
    </dsp:sp>
    <dsp:sp modelId="{F50AFCC0-5C68-4512-ACDD-23FE4FACC4F8}">
      <dsp:nvSpPr>
        <dsp:cNvPr id="0" name=""/>
        <dsp:cNvSpPr/>
      </dsp:nvSpPr>
      <dsp:spPr>
        <a:xfrm>
          <a:off x="0" y="2452919"/>
          <a:ext cx="7391400" cy="403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369570" y="2216760"/>
          <a:ext cx="6722655" cy="4723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When there is a self-join with the same view or base table, the </a:t>
          </a:r>
          <a:r>
            <a:rPr lang="en-US" sz="1400" b="1" kern="1200" dirty="0" smtClean="0">
              <a:latin typeface="Courier New" pitchFamily="49" charset="0"/>
              <a:cs typeface="Courier New" pitchFamily="49" charset="0"/>
            </a:rPr>
            <a:t>UPDATE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 statement does not work.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69570" y="2216760"/>
        <a:ext cx="6722655" cy="472320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178859"/>
          <a:ext cx="3276600" cy="226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171470" y="56376"/>
          <a:ext cx="2946050" cy="2656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93" tIns="0" rIns="8669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Improved Security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171470" y="56376"/>
        <a:ext cx="2946050" cy="265680"/>
      </dsp:txXfrm>
    </dsp:sp>
    <dsp:sp modelId="{C6EBB0DE-782D-4729-AC1B-AFD6DD05183B}">
      <dsp:nvSpPr>
        <dsp:cNvPr id="0" name=""/>
        <dsp:cNvSpPr/>
      </dsp:nvSpPr>
      <dsp:spPr>
        <a:xfrm>
          <a:off x="0" y="587100"/>
          <a:ext cx="3276600" cy="226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163670" y="454260"/>
          <a:ext cx="2991075" cy="265680"/>
        </a:xfrm>
        <a:prstGeom prst="round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93" tIns="0" rIns="86693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Precompiled Execution</a:t>
          </a:r>
        </a:p>
      </dsp:txBody>
      <dsp:txXfrm>
        <a:off x="163670" y="454260"/>
        <a:ext cx="2991075" cy="265680"/>
      </dsp:txXfrm>
    </dsp:sp>
    <dsp:sp modelId="{651F067F-7FD3-49A0-930F-C390710D14CC}">
      <dsp:nvSpPr>
        <dsp:cNvPr id="0" name=""/>
        <dsp:cNvSpPr/>
      </dsp:nvSpPr>
      <dsp:spPr>
        <a:xfrm>
          <a:off x="0" y="995340"/>
          <a:ext cx="3276600" cy="226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163670" y="862500"/>
          <a:ext cx="2977236" cy="265680"/>
        </a:xfrm>
        <a:prstGeom prst="round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93" tIns="0" rIns="86693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Reduced Client/Server Traffic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163670" y="862500"/>
        <a:ext cx="2977236" cy="265680"/>
      </dsp:txXfrm>
    </dsp:sp>
    <dsp:sp modelId="{F50AFCC0-5C68-4512-ACDD-23FE4FACC4F8}">
      <dsp:nvSpPr>
        <dsp:cNvPr id="0" name=""/>
        <dsp:cNvSpPr/>
      </dsp:nvSpPr>
      <dsp:spPr>
        <a:xfrm>
          <a:off x="0" y="1403580"/>
          <a:ext cx="3276600" cy="226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163670" y="1270740"/>
          <a:ext cx="2977236" cy="26568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93" tIns="0" rIns="86693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Reuse of 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Code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163670" y="1270740"/>
        <a:ext cx="2977236" cy="26568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369960"/>
          <a:ext cx="7391400" cy="453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387183" y="123612"/>
          <a:ext cx="6652237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User-defined stored procedures are also known as custom stored procedures. 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87183" y="123612"/>
        <a:ext cx="6652237" cy="531360"/>
      </dsp:txXfrm>
    </dsp:sp>
    <dsp:sp modelId="{C6EBB0DE-782D-4729-AC1B-AFD6DD05183B}">
      <dsp:nvSpPr>
        <dsp:cNvPr id="0" name=""/>
        <dsp:cNvSpPr/>
      </dsp:nvSpPr>
      <dsp:spPr>
        <a:xfrm>
          <a:off x="0" y="1186440"/>
          <a:ext cx="7391400" cy="453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2812566"/>
              <a:satOff val="-4220"/>
              <a:lumOff val="-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369570" y="919379"/>
          <a:ext cx="6753906" cy="531360"/>
        </a:xfrm>
        <a:prstGeom prst="roundRect">
          <a:avLst/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These procedures are used for reusing Transact-SQL statements for performing repetitive tasks.</a:t>
          </a:r>
        </a:p>
      </dsp:txBody>
      <dsp:txXfrm>
        <a:off x="369570" y="919379"/>
        <a:ext cx="6753906" cy="531360"/>
      </dsp:txXfrm>
    </dsp:sp>
    <dsp:sp modelId="{651F067F-7FD3-49A0-930F-C390710D14CC}">
      <dsp:nvSpPr>
        <dsp:cNvPr id="0" name=""/>
        <dsp:cNvSpPr/>
      </dsp:nvSpPr>
      <dsp:spPr>
        <a:xfrm>
          <a:off x="0" y="2002920"/>
          <a:ext cx="7391400" cy="453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369570" y="1735860"/>
          <a:ext cx="6722655" cy="531360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There are two types of user-defined stored procedures, the Transact-SQL stored procedures and the Common Language Runtime (CLR) stored procedures.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69570" y="1735860"/>
        <a:ext cx="6722655" cy="531360"/>
      </dsp:txXfrm>
    </dsp:sp>
    <dsp:sp modelId="{F50AFCC0-5C68-4512-ACDD-23FE4FACC4F8}">
      <dsp:nvSpPr>
        <dsp:cNvPr id="0" name=""/>
        <dsp:cNvSpPr/>
      </dsp:nvSpPr>
      <dsp:spPr>
        <a:xfrm>
          <a:off x="0" y="2819400"/>
          <a:ext cx="7391400" cy="453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8437698"/>
              <a:satOff val="-12660"/>
              <a:lumOff val="-2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369570" y="2552340"/>
          <a:ext cx="6722655" cy="531360"/>
        </a:xfrm>
        <a:prstGeom prst="roundRect">
          <a:avLst/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Transact-SQL stored procedures consist of Transact-SQL statements whereas the CLR stored procedures are based on the .NET framework CLR methods. 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69570" y="2552340"/>
        <a:ext cx="6722655" cy="531360"/>
      </dsp:txXfrm>
    </dsp:sp>
    <dsp:sp modelId="{A45396D3-673E-4E8E-8BA5-4D1905679A1E}">
      <dsp:nvSpPr>
        <dsp:cNvPr id="0" name=""/>
        <dsp:cNvSpPr/>
      </dsp:nvSpPr>
      <dsp:spPr>
        <a:xfrm>
          <a:off x="0" y="3634500"/>
          <a:ext cx="7391400" cy="453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693258-5634-4C58-BB8F-790BC8FCD105}">
      <dsp:nvSpPr>
        <dsp:cNvPr id="0" name=""/>
        <dsp:cNvSpPr/>
      </dsp:nvSpPr>
      <dsp:spPr>
        <a:xfrm>
          <a:off x="369570" y="3368820"/>
          <a:ext cx="6736056" cy="53136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Both the stored procedures can take and return user-defined parameters.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69570" y="3368820"/>
        <a:ext cx="6736056" cy="531360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281950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387183" y="76660"/>
          <a:ext cx="6652237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Extended stored procedures help SQL Server in interacting with the operating system. 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87183" y="76660"/>
        <a:ext cx="6652237" cy="442800"/>
      </dsp:txXfrm>
    </dsp:sp>
    <dsp:sp modelId="{C6EBB0DE-782D-4729-AC1B-AFD6DD05183B}">
      <dsp:nvSpPr>
        <dsp:cNvPr id="0" name=""/>
        <dsp:cNvSpPr/>
      </dsp:nvSpPr>
      <dsp:spPr>
        <a:xfrm>
          <a:off x="0" y="962350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875044"/>
              <a:satOff val="-2813"/>
              <a:lumOff val="-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369570" y="739799"/>
          <a:ext cx="6753906" cy="442800"/>
        </a:xfrm>
        <a:prstGeom prst="roundRect">
          <a:avLst/>
        </a:prstGeom>
        <a:solidFill>
          <a:schemeClr val="accent3">
            <a:hueOff val="1875044"/>
            <a:satOff val="-2813"/>
            <a:lumOff val="-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Extended stored procedures are not resident objects of SQL Server. </a:t>
          </a:r>
        </a:p>
      </dsp:txBody>
      <dsp:txXfrm>
        <a:off x="369570" y="739799"/>
        <a:ext cx="6753906" cy="442800"/>
      </dsp:txXfrm>
    </dsp:sp>
    <dsp:sp modelId="{651F067F-7FD3-49A0-930F-C390710D14CC}">
      <dsp:nvSpPr>
        <dsp:cNvPr id="0" name=""/>
        <dsp:cNvSpPr/>
      </dsp:nvSpPr>
      <dsp:spPr>
        <a:xfrm>
          <a:off x="0" y="1642750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369570" y="1420199"/>
          <a:ext cx="6722655" cy="442800"/>
        </a:xfrm>
        <a:prstGeom prst="roundRec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They are procedures that are implemented as dynamic-link libraries (DLL) executed outside the SQL Server environment. 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69570" y="1420199"/>
        <a:ext cx="6722655" cy="442800"/>
      </dsp:txXfrm>
    </dsp:sp>
    <dsp:sp modelId="{F50AFCC0-5C68-4512-ACDD-23FE4FACC4F8}">
      <dsp:nvSpPr>
        <dsp:cNvPr id="0" name=""/>
        <dsp:cNvSpPr/>
      </dsp:nvSpPr>
      <dsp:spPr>
        <a:xfrm>
          <a:off x="0" y="2323150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369570" y="2100600"/>
          <a:ext cx="6722655" cy="442800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The application interacting with SQL Server calls the DLL at run-time. The DLL is dynamically loaded and run by SQL Server.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69570" y="2100600"/>
        <a:ext cx="6722655" cy="442800"/>
      </dsp:txXfrm>
    </dsp:sp>
    <dsp:sp modelId="{A45396D3-673E-4E8E-8BA5-4D1905679A1E}">
      <dsp:nvSpPr>
        <dsp:cNvPr id="0" name=""/>
        <dsp:cNvSpPr/>
      </dsp:nvSpPr>
      <dsp:spPr>
        <a:xfrm>
          <a:off x="0" y="3002400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693258-5634-4C58-BB8F-790BC8FCD105}">
      <dsp:nvSpPr>
        <dsp:cNvPr id="0" name=""/>
        <dsp:cNvSpPr/>
      </dsp:nvSpPr>
      <dsp:spPr>
        <a:xfrm>
          <a:off x="369570" y="2781000"/>
          <a:ext cx="6736056" cy="442800"/>
        </a:xfrm>
        <a:prstGeom prst="roundRec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SQL Server allots space to run the extended stored procedures. 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69570" y="2781000"/>
        <a:ext cx="6736056" cy="442800"/>
      </dsp:txXfrm>
    </dsp:sp>
    <dsp:sp modelId="{E2563E33-7DEA-496B-9571-D996BA9D82F6}">
      <dsp:nvSpPr>
        <dsp:cNvPr id="0" name=""/>
        <dsp:cNvSpPr/>
      </dsp:nvSpPr>
      <dsp:spPr>
        <a:xfrm>
          <a:off x="0" y="3682800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9375220"/>
              <a:satOff val="-14067"/>
              <a:lumOff val="-2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7BD39-A127-4ECD-9F1A-0966CEC2666E}">
      <dsp:nvSpPr>
        <dsp:cNvPr id="0" name=""/>
        <dsp:cNvSpPr/>
      </dsp:nvSpPr>
      <dsp:spPr>
        <a:xfrm>
          <a:off x="369570" y="3461400"/>
          <a:ext cx="6697975" cy="442800"/>
        </a:xfrm>
        <a:prstGeom prst="roundRect">
          <a:avLst/>
        </a:prstGeom>
        <a:solidFill>
          <a:schemeClr val="accent3">
            <a:hueOff val="9375220"/>
            <a:satOff val="-14067"/>
            <a:lumOff val="-22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Extended stored procedures use the '</a:t>
          </a:r>
          <a:r>
            <a:rPr lang="en-US" sz="1400" b="0" kern="1200" dirty="0" err="1" smtClean="0">
              <a:latin typeface="Courier New" pitchFamily="49" charset="0"/>
              <a:cs typeface="Courier New" pitchFamily="49" charset="0"/>
            </a:rPr>
            <a:t>xp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' prefix. 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69570" y="3461400"/>
        <a:ext cx="6697975" cy="442800"/>
      </dsp:txXfrm>
    </dsp:sp>
    <dsp:sp modelId="{BCD611A8-7665-4DA4-8673-C2E1E442C2A0}">
      <dsp:nvSpPr>
        <dsp:cNvPr id="0" name=""/>
        <dsp:cNvSpPr/>
      </dsp:nvSpPr>
      <dsp:spPr>
        <a:xfrm>
          <a:off x="0" y="4419601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0170AC-FDD8-4C6B-9A2E-861A5A2E0A98}">
      <dsp:nvSpPr>
        <dsp:cNvPr id="0" name=""/>
        <dsp:cNvSpPr/>
      </dsp:nvSpPr>
      <dsp:spPr>
        <a:xfrm>
          <a:off x="369570" y="4141800"/>
          <a:ext cx="6740092" cy="44280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Tasks that are complicated or cannot be executed using Transact-SQL statements are performed using extended stored procedures.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69570" y="4141800"/>
        <a:ext cx="6740092" cy="442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0DF8904-1D84-4BB6-AAF3-D34F7B9FEE91}" type="datetime1">
              <a:rPr lang="en-US"/>
              <a:pPr>
                <a:defRPr/>
              </a:pPr>
              <a:t>4/1/2013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AF2A2C3-5D27-492F-B00E-8D3B8595EC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52538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3474123-3793-4D37-AE19-75C97A7D4EB3}" type="datetime1">
              <a:rPr lang="en-US"/>
              <a:pPr>
                <a:defRPr/>
              </a:pPr>
              <a:t>4/1/2013</a:t>
            </a:fld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6AE1F710-3F4D-4CB2-B8EF-AD2B0CD37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35509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1F710-3F4D-4CB2-B8EF-AD2B0CD37885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3"/>
          <p:cNvSpPr txBox="1">
            <a:spLocks noChangeArrowheads="1"/>
          </p:cNvSpPr>
          <p:nvPr userDrawn="1"/>
        </p:nvSpPr>
        <p:spPr bwMode="auto">
          <a:xfrm>
            <a:off x="1752600" y="3657600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latin typeface="Book Antiqua" pitchFamily="18" charset="0"/>
              </a:rPr>
              <a:t>Session: 1</a:t>
            </a:r>
            <a:endParaRPr lang="en-US" sz="2800" b="1" dirty="0">
              <a:latin typeface="Book Antiqua" pitchFamily="18" charset="0"/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 userDrawn="1"/>
        </p:nvSpPr>
        <p:spPr bwMode="auto">
          <a:xfrm>
            <a:off x="914400" y="4419600"/>
            <a:ext cx="73152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4500" b="1" i="1" dirty="0" smtClean="0"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Introduction to the Web</a:t>
            </a:r>
            <a:endParaRPr lang="en-US" sz="4500" b="1" i="1" dirty="0">
              <a:effectLst>
                <a:reflection blurRad="6350" stA="55000" endA="300" endPos="45500" dir="5400000" sy="-100000" algn="bl" rotWithShape="0"/>
              </a:effectLst>
              <a:latin typeface="Book Antiqua" pitchFamily="18" charset="0"/>
            </a:endParaRPr>
          </a:p>
        </p:txBody>
      </p:sp>
      <p:pic>
        <p:nvPicPr>
          <p:cNvPr id="12" name="Picture 11" descr="SQL session page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</p:pic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2362200" y="2905780"/>
            <a:ext cx="2057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Book Antiqua" pitchFamily="18" charset="0"/>
              </a:rPr>
              <a:t>Session: 10</a:t>
            </a:r>
            <a:endParaRPr lang="en-US" sz="28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 userDrawn="1"/>
        </p:nvSpPr>
        <p:spPr bwMode="auto">
          <a:xfrm>
            <a:off x="2514600" y="3743980"/>
            <a:ext cx="5715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Book Antiqua" pitchFamily="18" charset="0"/>
              </a:rPr>
              <a:t>Using Views, Stored Procedures, and Querying Metadata</a:t>
            </a:r>
            <a:endParaRPr lang="en-US" sz="28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 userDrawn="1"/>
        </p:nvSpPr>
        <p:spPr bwMode="auto">
          <a:xfrm>
            <a:off x="2971800" y="1219200"/>
            <a:ext cx="5410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Book Antiqua" pitchFamily="18" charset="0"/>
              </a:rPr>
              <a:t>Data Management Using Microsoft SQL Server</a:t>
            </a:r>
            <a:endParaRPr lang="en-US" sz="3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Using Views, Stored Procedures, and Querying Metadata/ Session 10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Using Views, Stored Procedures, and Querying Metadata/ Session 10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Using Views, Stored Procedures, and Querying Metadata/ Session 10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Using Views, Stored Procedures, and Querying Metadata/ Session 10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0955DD6-A7F2-49FA-B365-0779B3D93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066800" y="228600"/>
            <a:ext cx="7620000" cy="411162"/>
          </a:xfr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>
            <a:lvl1pPr algn="l">
              <a:defRPr sz="2800" b="1" i="0" cap="none" spc="0" baseline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solidFill>
                  <a:srgbClr val="0036A2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Book Antiqua" pitchFamily="18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0" y="6613525"/>
            <a:ext cx="30480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© </a:t>
            </a:r>
            <a:r>
              <a:rPr kumimoji="0" lang="fr-FR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Aptech</a:t>
            </a:r>
            <a:r>
              <a:rPr kumimoji="0" lang="fr-FR" sz="1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Ltd. 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20" name="Picture 19" descr="cylindrical-data_2.png"/>
          <p:cNvPicPr>
            <a:picLocks noChangeAspect="1"/>
          </p:cNvPicPr>
          <p:nvPr userDrawn="1"/>
        </p:nvPicPr>
        <p:blipFill>
          <a:blip r:embed="rId2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2" name="TextBox 11"/>
          <p:cNvSpPr txBox="1"/>
          <p:nvPr userDrawn="1"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 smtClean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  <a:endParaRPr lang="en-US" sz="1200" b="1" i="0" dirty="0">
              <a:solidFill>
                <a:schemeClr val="accent3">
                  <a:lumMod val="50000"/>
                </a:schemeClr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Using Views, Stored Procedures, and Querying Metadata/ Session 10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Using Views, Stored Procedures, and Querying Metadata/ Session 10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Using Views, Stored Procedures, and Querying Metadata/ Session 10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Using Views, Stored Procedures, and Querying Metadata/ Session 10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Using Views, Stored Procedures, and Querying Metadata/ Session 10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Using Views, Stored Procedures, and Querying Metadata/ Session 10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Using Views, Stored Procedures, and Querying Metadata/ Session 10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ylindrical-data_2.png"/>
          <p:cNvPicPr>
            <a:picLocks noChangeAspect="1"/>
          </p:cNvPicPr>
          <p:nvPr userDrawn="1"/>
        </p:nvPicPr>
        <p:blipFill>
          <a:blip r:embed="rId4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350838"/>
            <a:ext cx="82296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12192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0" y="6613525"/>
            <a:ext cx="601980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FDB8DBC7-0BCB-4E12-A641-EF030C31DE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 smtClean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  <a:endParaRPr lang="en-US" sz="1200" b="1" i="0" dirty="0">
              <a:solidFill>
                <a:schemeClr val="accent3">
                  <a:lumMod val="50000"/>
                </a:schemeClr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lang="en-US" sz="3200" b="1" i="0" kern="1200" cap="none" spc="0" baseline="0" dirty="0" smtClean="0">
          <a:ln w="900" cmpd="sng">
            <a:solidFill>
              <a:srgbClr val="C00000">
                <a:alpha val="55000"/>
              </a:srgbClr>
            </a:solidFill>
            <a:prstDash val="solid"/>
          </a:ln>
          <a:solidFill>
            <a:srgbClr val="0036A2"/>
          </a:solidFill>
          <a:effectLst>
            <a:innerShdw blurRad="101600" dist="76200" dir="5400000">
              <a:schemeClr val="accent1">
                <a:satMod val="190000"/>
                <a:tint val="100000"/>
                <a:alpha val="74000"/>
              </a:schemeClr>
            </a:innerShdw>
          </a:effectLst>
          <a:latin typeface="Book Antiqua" pitchFamily="18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E4C"/>
        </a:buClr>
        <a:buSzPct val="50000"/>
        <a:buFont typeface="Wingdings" pitchFamily="2" charset="2"/>
        <a:buChar char="u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50000"/>
        <a:buFont typeface="Wingdings 2" pitchFamily="18" charset="2"/>
        <a:buChar char="²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40000"/>
        <a:buFont typeface="Wingdings 2" pitchFamily="18" charset="2"/>
        <a:buChar char="³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Using Views, Stored Procedures, and Querying Metadata/ Session 10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diagramLayout" Target="../diagrams/layout16.xml"/><Relationship Id="rId7" Type="http://schemas.openxmlformats.org/officeDocument/2006/relationships/image" Target="../media/image16.png"/><Relationship Id="rId12" Type="http://schemas.microsoft.com/office/2007/relationships/diagramDrawing" Target="../diagrams/drawing17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openxmlformats.org/officeDocument/2006/relationships/diagramColors" Target="../diagrams/colors17.xml"/><Relationship Id="rId5" Type="http://schemas.openxmlformats.org/officeDocument/2006/relationships/diagramColors" Target="../diagrams/colors16.xml"/><Relationship Id="rId10" Type="http://schemas.openxmlformats.org/officeDocument/2006/relationships/diagramQuickStyle" Target="../diagrams/quickStyle17.xml"/><Relationship Id="rId4" Type="http://schemas.openxmlformats.org/officeDocument/2006/relationships/diagramQuickStyle" Target="../diagrams/quickStyle16.xml"/><Relationship Id="rId9" Type="http://schemas.openxmlformats.org/officeDocument/2006/relationships/diagramLayout" Target="../diagrams/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diagramLayout" Target="../diagrams/layout18.xml"/><Relationship Id="rId7" Type="http://schemas.openxmlformats.org/officeDocument/2006/relationships/diagramData" Target="../diagrams/data19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11" Type="http://schemas.microsoft.com/office/2007/relationships/diagramDrawing" Target="../diagrams/drawing19.xml"/><Relationship Id="rId5" Type="http://schemas.openxmlformats.org/officeDocument/2006/relationships/diagramColors" Target="../diagrams/colors18.xml"/><Relationship Id="rId10" Type="http://schemas.openxmlformats.org/officeDocument/2006/relationships/diagramColors" Target="../diagrams/colors19.xml"/><Relationship Id="rId4" Type="http://schemas.openxmlformats.org/officeDocument/2006/relationships/diagramQuickStyle" Target="../diagrams/quickStyle18.xml"/><Relationship Id="rId9" Type="http://schemas.openxmlformats.org/officeDocument/2006/relationships/diagramQuickStyle" Target="../diagrams/quickStyle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Views Using JOIN Keyword 3-5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figure displays the output.</a:t>
            </a:r>
          </a:p>
        </p:txBody>
      </p:sp>
      <p:pic>
        <p:nvPicPr>
          <p:cNvPr id="6" name="Picture 5" descr="Figure 10.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524000"/>
            <a:ext cx="7430037" cy="3276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50292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As shown in the figure, all the rows may not have values for the </a:t>
            </a:r>
            <a:r>
              <a:rPr lang="en-US" sz="1800" dirty="0" smtClean="0">
                <a:cs typeface="Courier New" pitchFamily="49" charset="0"/>
              </a:rPr>
              <a:t>Title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or </a:t>
            </a:r>
            <a:r>
              <a:rPr lang="en-US" sz="1800" dirty="0" err="1" smtClean="0">
                <a:cs typeface="Courier New" pitchFamily="49" charset="0"/>
              </a:rPr>
              <a:t>MiddleName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columns - some may have </a:t>
            </a:r>
            <a:r>
              <a:rPr lang="en-US" sz="1800" dirty="0" smtClean="0">
                <a:cs typeface="Courier New" pitchFamily="49" charset="0"/>
              </a:rPr>
              <a:t>NULL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in them.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person seeing this output may not be able to comprehend the meaning of the </a:t>
            </a:r>
            <a:r>
              <a:rPr lang="en-US" sz="1800" dirty="0" smtClean="0">
                <a:cs typeface="Courier New" pitchFamily="49" charset="0"/>
              </a:rPr>
              <a:t>NULL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values.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Views Using JOIN Keyword 4-5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code snippet replaces all the </a:t>
            </a:r>
            <a:r>
              <a:rPr lang="en-US" sz="1800" dirty="0" smtClean="0">
                <a:cs typeface="Courier New" pitchFamily="49" charset="0"/>
              </a:rPr>
              <a:t>NULL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values in the output with a null string using the </a:t>
            </a:r>
            <a:r>
              <a:rPr lang="en-US" sz="1800" dirty="0" smtClean="0">
                <a:cs typeface="Courier New" pitchFamily="49" charset="0"/>
              </a:rPr>
              <a:t>COALESCE()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function.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752600"/>
            <a:ext cx="7848600" cy="35192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100" dirty="0" smtClean="0"/>
          </a:p>
          <a:p>
            <a:r>
              <a:rPr lang="en-US" dirty="0" smtClean="0"/>
              <a:t>CREATE VIEW </a:t>
            </a:r>
            <a:r>
              <a:rPr lang="en-US" dirty="0" err="1" smtClean="0"/>
              <a:t>vwPersonDetails</a:t>
            </a:r>
            <a:endParaRPr lang="en-US" dirty="0" smtClean="0"/>
          </a:p>
          <a:p>
            <a:r>
              <a:rPr lang="en-US" dirty="0" smtClean="0"/>
              <a:t>AS</a:t>
            </a:r>
          </a:p>
          <a:p>
            <a:r>
              <a:rPr lang="en-US" dirty="0" smtClean="0"/>
              <a:t>SELECT</a:t>
            </a:r>
          </a:p>
          <a:p>
            <a:r>
              <a:rPr lang="en-US" dirty="0" smtClean="0"/>
              <a:t>COALESCE(</a:t>
            </a:r>
            <a:r>
              <a:rPr lang="en-US" dirty="0" err="1" smtClean="0"/>
              <a:t>p.Title</a:t>
            </a:r>
            <a:r>
              <a:rPr lang="en-US" dirty="0" smtClean="0"/>
              <a:t>, ' ') AS Title</a:t>
            </a:r>
          </a:p>
          <a:p>
            <a:r>
              <a:rPr lang="en-US" dirty="0" smtClean="0"/>
              <a:t>,p.[</a:t>
            </a:r>
            <a:r>
              <a:rPr lang="en-US" dirty="0" err="1" smtClean="0"/>
              <a:t>FirstName</a:t>
            </a:r>
            <a:r>
              <a:rPr lang="en-US" dirty="0" smtClean="0"/>
              <a:t>]</a:t>
            </a:r>
          </a:p>
          <a:p>
            <a:r>
              <a:rPr lang="en-US" dirty="0" smtClean="0"/>
              <a:t>,COALESCE(</a:t>
            </a:r>
            <a:r>
              <a:rPr lang="en-US" dirty="0" err="1" smtClean="0"/>
              <a:t>p.MiddleName</a:t>
            </a:r>
            <a:r>
              <a:rPr lang="en-US" dirty="0" smtClean="0"/>
              <a:t>, ' ') AS </a:t>
            </a:r>
            <a:r>
              <a:rPr lang="en-US" dirty="0" err="1" smtClean="0"/>
              <a:t>MiddleName</a:t>
            </a:r>
            <a:endParaRPr lang="en-US" dirty="0" smtClean="0"/>
          </a:p>
          <a:p>
            <a:r>
              <a:rPr lang="en-US" dirty="0" smtClean="0"/>
              <a:t>,p.[</a:t>
            </a:r>
            <a:r>
              <a:rPr lang="en-US" dirty="0" err="1" smtClean="0"/>
              <a:t>LastName</a:t>
            </a:r>
            <a:r>
              <a:rPr lang="en-US" dirty="0" smtClean="0"/>
              <a:t>]</a:t>
            </a:r>
          </a:p>
          <a:p>
            <a:r>
              <a:rPr lang="en-US" dirty="0" smtClean="0"/>
              <a:t>,e.[</a:t>
            </a:r>
            <a:r>
              <a:rPr lang="en-US" dirty="0" err="1" smtClean="0"/>
              <a:t>JobTitle</a:t>
            </a:r>
            <a:r>
              <a:rPr lang="en-US" dirty="0" smtClean="0"/>
              <a:t>]</a:t>
            </a:r>
          </a:p>
          <a:p>
            <a:r>
              <a:rPr lang="en-US" dirty="0" smtClean="0"/>
              <a:t>FROM [</a:t>
            </a:r>
            <a:r>
              <a:rPr lang="en-US" dirty="0" err="1" smtClean="0"/>
              <a:t>HumanResources</a:t>
            </a:r>
            <a:r>
              <a:rPr lang="en-US" dirty="0" smtClean="0"/>
              <a:t>].[Employee] e</a:t>
            </a:r>
          </a:p>
          <a:p>
            <a:r>
              <a:rPr lang="en-US" dirty="0" smtClean="0"/>
              <a:t>INNER JOIN [Person].[Person] p</a:t>
            </a:r>
          </a:p>
          <a:p>
            <a:r>
              <a:rPr lang="en-US" dirty="0" smtClean="0"/>
              <a:t>ON p.[</a:t>
            </a:r>
            <a:r>
              <a:rPr lang="en-US" dirty="0" err="1" smtClean="0"/>
              <a:t>BusinessEntityID</a:t>
            </a:r>
            <a:r>
              <a:rPr lang="en-US" dirty="0" smtClean="0"/>
              <a:t>] = e.[</a:t>
            </a:r>
            <a:r>
              <a:rPr lang="en-US" dirty="0" err="1" smtClean="0"/>
              <a:t>BusinessEntityID</a:t>
            </a:r>
            <a:r>
              <a:rPr lang="en-US" dirty="0" smtClean="0"/>
              <a:t>]</a:t>
            </a:r>
          </a:p>
          <a:p>
            <a:r>
              <a:rPr lang="en-US" dirty="0" smtClean="0"/>
              <a:t>GO</a:t>
            </a:r>
          </a:p>
          <a:p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Views Using JOIN Keyword 5-5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When this view is queried with a </a:t>
            </a:r>
            <a:r>
              <a:rPr lang="en-US" sz="1800" dirty="0" smtClean="0">
                <a:cs typeface="Courier New" pitchFamily="49" charset="0"/>
              </a:rPr>
              <a:t>SELECT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statement, the output will be as shown in the following figure:</a:t>
            </a:r>
          </a:p>
        </p:txBody>
      </p:sp>
      <p:pic>
        <p:nvPicPr>
          <p:cNvPr id="6" name="Picture 5" descr="Figure 10.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199" y="1905000"/>
            <a:ext cx="7816761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 and Restrictions on Views 1-2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14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Before creating a view, the following guidelines and restrictions should be considered: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1143000"/>
          <a:ext cx="82296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 and Restrictions on Views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reuses the code given earlier with an </a:t>
            </a:r>
            <a:r>
              <a:rPr lang="en-US" sz="1800" dirty="0" smtClean="0">
                <a:cs typeface="Courier New" pitchFamily="49" charset="0"/>
              </a:rPr>
              <a:t>ORDER BY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clause.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583066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cs typeface="Courier New" pitchFamily="49" charset="0"/>
              </a:rPr>
              <a:t>TOP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keyword displays the name of the first ten employees with their first names in ascending order.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496370"/>
            <a:ext cx="7848600" cy="4294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100" dirty="0" smtClean="0"/>
          </a:p>
          <a:p>
            <a:r>
              <a:rPr lang="en-US" dirty="0" smtClean="0"/>
              <a:t>CREATE VIEW </a:t>
            </a:r>
            <a:r>
              <a:rPr lang="en-US" dirty="0" err="1" smtClean="0"/>
              <a:t>vwSortedPersonDetails</a:t>
            </a:r>
            <a:endParaRPr lang="en-US" dirty="0" smtClean="0"/>
          </a:p>
          <a:p>
            <a:r>
              <a:rPr lang="en-US" dirty="0" smtClean="0"/>
              <a:t>AS</a:t>
            </a:r>
          </a:p>
          <a:p>
            <a:r>
              <a:rPr lang="en-US" dirty="0" smtClean="0"/>
              <a:t>SELECT TOP 10</a:t>
            </a:r>
          </a:p>
          <a:p>
            <a:r>
              <a:rPr lang="en-US" dirty="0" smtClean="0"/>
              <a:t>COALESCE(</a:t>
            </a:r>
            <a:r>
              <a:rPr lang="en-US" dirty="0" err="1" smtClean="0"/>
              <a:t>p.Title</a:t>
            </a:r>
            <a:r>
              <a:rPr lang="en-US" dirty="0" smtClean="0"/>
              <a:t>, ' ') AS Title</a:t>
            </a:r>
          </a:p>
          <a:p>
            <a:r>
              <a:rPr lang="en-US" dirty="0" smtClean="0"/>
              <a:t>,p.[</a:t>
            </a:r>
            <a:r>
              <a:rPr lang="en-US" dirty="0" err="1" smtClean="0"/>
              <a:t>FirstName</a:t>
            </a:r>
            <a:r>
              <a:rPr lang="en-US" dirty="0" smtClean="0"/>
              <a:t>]</a:t>
            </a:r>
          </a:p>
          <a:p>
            <a:r>
              <a:rPr lang="en-US" dirty="0" smtClean="0"/>
              <a:t>,COALESCE(</a:t>
            </a:r>
            <a:r>
              <a:rPr lang="en-US" dirty="0" err="1" smtClean="0"/>
              <a:t>p.MiddleName</a:t>
            </a:r>
            <a:r>
              <a:rPr lang="en-US" dirty="0" smtClean="0"/>
              <a:t>, ' ') AS </a:t>
            </a:r>
            <a:r>
              <a:rPr lang="en-US" dirty="0" err="1" smtClean="0"/>
              <a:t>MiddleName</a:t>
            </a:r>
            <a:endParaRPr lang="en-US" dirty="0" smtClean="0"/>
          </a:p>
          <a:p>
            <a:r>
              <a:rPr lang="en-US" dirty="0" smtClean="0"/>
              <a:t>,p.[</a:t>
            </a:r>
            <a:r>
              <a:rPr lang="en-US" dirty="0" err="1" smtClean="0"/>
              <a:t>LastName</a:t>
            </a:r>
            <a:r>
              <a:rPr lang="en-US" dirty="0" smtClean="0"/>
              <a:t>]</a:t>
            </a:r>
          </a:p>
          <a:p>
            <a:r>
              <a:rPr lang="en-US" dirty="0" smtClean="0"/>
              <a:t>,e.[</a:t>
            </a:r>
            <a:r>
              <a:rPr lang="en-US" dirty="0" err="1" smtClean="0"/>
              <a:t>JobTitle</a:t>
            </a:r>
            <a:r>
              <a:rPr lang="en-US" dirty="0" smtClean="0"/>
              <a:t>]</a:t>
            </a:r>
          </a:p>
          <a:p>
            <a:r>
              <a:rPr lang="en-US" dirty="0" smtClean="0"/>
              <a:t>FROM [</a:t>
            </a:r>
            <a:r>
              <a:rPr lang="en-US" dirty="0" err="1" smtClean="0"/>
              <a:t>HumanResources</a:t>
            </a:r>
            <a:r>
              <a:rPr lang="en-US" dirty="0" smtClean="0"/>
              <a:t>].[Employee] e</a:t>
            </a:r>
          </a:p>
          <a:p>
            <a:r>
              <a:rPr lang="en-US" dirty="0" smtClean="0"/>
              <a:t>INNER JOIN [Person].[Person] p</a:t>
            </a:r>
          </a:p>
          <a:p>
            <a:r>
              <a:rPr lang="en-US" dirty="0" smtClean="0"/>
              <a:t>ON p.[</a:t>
            </a:r>
            <a:r>
              <a:rPr lang="en-US" dirty="0" err="1" smtClean="0"/>
              <a:t>BusinessEntityID</a:t>
            </a:r>
            <a:r>
              <a:rPr lang="en-US" dirty="0" smtClean="0"/>
              <a:t>] = e.[</a:t>
            </a:r>
            <a:r>
              <a:rPr lang="en-US" dirty="0" err="1" smtClean="0"/>
              <a:t>BusinessEntityID</a:t>
            </a:r>
            <a:r>
              <a:rPr lang="en-US" dirty="0" smtClean="0"/>
              <a:t>]</a:t>
            </a:r>
          </a:p>
          <a:p>
            <a:r>
              <a:rPr lang="en-US" dirty="0" smtClean="0"/>
              <a:t>ORDER BY </a:t>
            </a:r>
            <a:r>
              <a:rPr lang="en-US" dirty="0" err="1" smtClean="0"/>
              <a:t>p.FirstName</a:t>
            </a:r>
            <a:endParaRPr lang="en-US" dirty="0" smtClean="0"/>
          </a:p>
          <a:p>
            <a:r>
              <a:rPr lang="en-US" dirty="0" smtClean="0"/>
              <a:t>GO</a:t>
            </a:r>
          </a:p>
          <a:p>
            <a:r>
              <a:rPr lang="en-US" dirty="0" smtClean="0"/>
              <a:t>--Retrieve records from the view</a:t>
            </a:r>
          </a:p>
          <a:p>
            <a:r>
              <a:rPr lang="en-US" dirty="0" smtClean="0"/>
              <a:t>SELECT * FROM </a:t>
            </a:r>
            <a:r>
              <a:rPr lang="en-US" dirty="0" err="1" smtClean="0"/>
              <a:t>vwSortedPersonDetails</a:t>
            </a:r>
            <a:endParaRPr lang="en-US" dirty="0" smtClean="0"/>
          </a:p>
          <a:p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with Views 1-5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cs typeface="Courier New" pitchFamily="49" charset="0"/>
              </a:rPr>
              <a:t>INSERT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is used to add a new row to a table or a view. The value of column is automatically provided if: 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914400" y="1676400"/>
          <a:ext cx="73914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" y="56782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While using the </a:t>
            </a:r>
            <a:r>
              <a:rPr lang="en-US" sz="1800" dirty="0" smtClean="0">
                <a:cs typeface="Courier New" pitchFamily="49" charset="0"/>
              </a:rPr>
              <a:t>INSERT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on a view, if any rules are violated, the record is not inserted.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with Views 2-5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In the following example, when data is inserted through the view, the insertion does not take place as the view is created from two base tables.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First, create a table </a:t>
            </a:r>
            <a:r>
              <a:rPr lang="en-US" sz="1800" b="1" dirty="0" err="1" smtClean="0">
                <a:cs typeface="Courier New" pitchFamily="49" charset="0"/>
              </a:rPr>
              <a:t>Employee_Personal_Details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as shown in the following code snippet: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2209800"/>
            <a:ext cx="7848600" cy="17943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CREATE TABLE </a:t>
            </a:r>
            <a:r>
              <a:rPr lang="en-US" dirty="0" err="1" smtClean="0"/>
              <a:t>Employee_Personal_Details</a:t>
            </a:r>
            <a:endParaRPr lang="en-US" dirty="0" smtClean="0"/>
          </a:p>
          <a:p>
            <a:r>
              <a:rPr lang="en-US" dirty="0" smtClean="0"/>
              <a:t>(</a:t>
            </a:r>
          </a:p>
          <a:p>
            <a:r>
              <a:rPr lang="en-US" dirty="0" err="1" smtClean="0"/>
              <a:t>EmpID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 NOT NULL,</a:t>
            </a:r>
          </a:p>
          <a:p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varchar</a:t>
            </a:r>
            <a:r>
              <a:rPr lang="en-US" dirty="0" smtClean="0"/>
              <a:t>(30) NOT NULL,</a:t>
            </a:r>
          </a:p>
          <a:p>
            <a:r>
              <a:rPr lang="en-US" dirty="0" err="1" smtClean="0"/>
              <a:t>LastName</a:t>
            </a:r>
            <a:r>
              <a:rPr lang="en-US" dirty="0" smtClean="0"/>
              <a:t> </a:t>
            </a:r>
            <a:r>
              <a:rPr lang="en-US" dirty="0" err="1" smtClean="0"/>
              <a:t>varchar</a:t>
            </a:r>
            <a:r>
              <a:rPr lang="en-US" dirty="0" smtClean="0"/>
              <a:t>(30) NOT NULL,</a:t>
            </a:r>
          </a:p>
          <a:p>
            <a:r>
              <a:rPr lang="en-US" dirty="0" smtClean="0"/>
              <a:t>Address </a:t>
            </a:r>
            <a:r>
              <a:rPr lang="en-US" dirty="0" err="1" smtClean="0"/>
              <a:t>varchar</a:t>
            </a:r>
            <a:r>
              <a:rPr lang="en-US" dirty="0" smtClean="0"/>
              <a:t>(30)</a:t>
            </a:r>
          </a:p>
          <a:p>
            <a:r>
              <a:rPr lang="en-US" dirty="0" smtClean="0"/>
              <a:t>)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4038600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Then, create a table </a:t>
            </a:r>
            <a:r>
              <a:rPr lang="en-US" sz="1800" b="1" dirty="0" err="1" smtClean="0">
                <a:cs typeface="Courier New" pitchFamily="49" charset="0"/>
              </a:rPr>
              <a:t>Employee_Salary_Details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as shown in the following code snippet: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4758863"/>
            <a:ext cx="7848600" cy="17943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CREATE TABLE </a:t>
            </a:r>
            <a:r>
              <a:rPr lang="en-US" dirty="0" err="1" smtClean="0"/>
              <a:t>Employee_Salary_Details</a:t>
            </a:r>
            <a:endParaRPr lang="en-US" dirty="0" smtClean="0"/>
          </a:p>
          <a:p>
            <a:r>
              <a:rPr lang="en-US" dirty="0" smtClean="0"/>
              <a:t>(</a:t>
            </a:r>
          </a:p>
          <a:p>
            <a:r>
              <a:rPr lang="en-US" dirty="0" err="1" smtClean="0"/>
              <a:t>EmpID</a:t>
            </a:r>
            <a:endParaRPr lang="en-US" dirty="0" smtClean="0"/>
          </a:p>
          <a:p>
            <a:r>
              <a:rPr lang="en-US" dirty="0" err="1" smtClean="0"/>
              <a:t>int</a:t>
            </a:r>
            <a:r>
              <a:rPr lang="en-US" dirty="0" smtClean="0"/>
              <a:t> NOT NULL,</a:t>
            </a:r>
          </a:p>
          <a:p>
            <a:r>
              <a:rPr lang="en-US" dirty="0" smtClean="0"/>
              <a:t>Designation </a:t>
            </a:r>
            <a:r>
              <a:rPr lang="en-US" dirty="0" err="1" smtClean="0"/>
              <a:t>varchar</a:t>
            </a:r>
            <a:r>
              <a:rPr lang="en-US" dirty="0" smtClean="0"/>
              <a:t>(30),</a:t>
            </a:r>
          </a:p>
          <a:p>
            <a:r>
              <a:rPr lang="en-US" dirty="0" smtClean="0"/>
              <a:t>Salary </a:t>
            </a:r>
            <a:r>
              <a:rPr lang="en-US" dirty="0" err="1" smtClean="0"/>
              <a:t>int</a:t>
            </a:r>
            <a:r>
              <a:rPr lang="en-US" dirty="0" smtClean="0"/>
              <a:t> NOT NULL</a:t>
            </a:r>
          </a:p>
          <a:p>
            <a:r>
              <a:rPr lang="en-US" dirty="0" smtClean="0"/>
              <a:t>)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with Views 3-5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 view </a:t>
            </a:r>
            <a:r>
              <a:rPr lang="en-US" sz="1800" b="1" dirty="0" err="1" smtClean="0">
                <a:cs typeface="Courier New" pitchFamily="49" charset="0"/>
              </a:rPr>
              <a:t>vwEmployee_Details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using columns from the </a:t>
            </a:r>
            <a:r>
              <a:rPr lang="en-US" sz="1800" b="1" dirty="0" err="1" smtClean="0">
                <a:cs typeface="Courier New" pitchFamily="49" charset="0"/>
              </a:rPr>
              <a:t>Employee_Personal_Details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b="1" dirty="0" err="1" smtClean="0">
                <a:cs typeface="Courier New" pitchFamily="49" charset="0"/>
              </a:rPr>
              <a:t>Employee_Salary_Details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tables by joining the two tables on the </a:t>
            </a:r>
            <a:r>
              <a:rPr lang="en-US" sz="1800" b="1" dirty="0" err="1" smtClean="0">
                <a:cs typeface="Courier New" pitchFamily="49" charset="0"/>
              </a:rPr>
              <a:t>EmpID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column.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05000"/>
            <a:ext cx="7848600" cy="15519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CREATE VIEW </a:t>
            </a:r>
            <a:r>
              <a:rPr lang="en-US" dirty="0" err="1" smtClean="0"/>
              <a:t>vwEmployee_Details</a:t>
            </a:r>
            <a:endParaRPr lang="en-US" dirty="0" smtClean="0"/>
          </a:p>
          <a:p>
            <a:r>
              <a:rPr lang="en-US" dirty="0" smtClean="0"/>
              <a:t>AS</a:t>
            </a:r>
          </a:p>
          <a:p>
            <a:r>
              <a:rPr lang="en-US" dirty="0" smtClean="0"/>
              <a:t>SELECT e1.EmpID, </a:t>
            </a:r>
            <a:r>
              <a:rPr lang="en-US" dirty="0" err="1" smtClean="0"/>
              <a:t>FirstName</a:t>
            </a:r>
            <a:r>
              <a:rPr lang="en-US" dirty="0" smtClean="0"/>
              <a:t>, </a:t>
            </a:r>
            <a:r>
              <a:rPr lang="en-US" dirty="0" err="1" smtClean="0"/>
              <a:t>LastName</a:t>
            </a:r>
            <a:r>
              <a:rPr lang="en-US" dirty="0" smtClean="0"/>
              <a:t>, Designation, Salary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Employee_Personal_Details</a:t>
            </a:r>
            <a:r>
              <a:rPr lang="en-US" dirty="0" smtClean="0"/>
              <a:t> e1</a:t>
            </a:r>
          </a:p>
          <a:p>
            <a:r>
              <a:rPr lang="en-US" dirty="0" smtClean="0"/>
              <a:t>JOIN </a:t>
            </a:r>
            <a:r>
              <a:rPr lang="en-US" dirty="0" err="1" smtClean="0"/>
              <a:t>Employee_Salary_Details</a:t>
            </a:r>
            <a:r>
              <a:rPr lang="en-US" dirty="0" smtClean="0"/>
              <a:t> e2</a:t>
            </a:r>
          </a:p>
          <a:p>
            <a:r>
              <a:rPr lang="en-US" dirty="0" smtClean="0"/>
              <a:t>ON e1.EmpID = e2.EmpID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505200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uses the </a:t>
            </a:r>
            <a:r>
              <a:rPr lang="en-US" sz="1800" dirty="0" smtClean="0">
                <a:cs typeface="Courier New" pitchFamily="49" charset="0"/>
              </a:rPr>
              <a:t>INSERT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to insert data through the view </a:t>
            </a:r>
            <a:r>
              <a:rPr lang="en-US" sz="1800" b="1" dirty="0" err="1" smtClean="0">
                <a:cs typeface="Courier New" pitchFamily="49" charset="0"/>
              </a:rPr>
              <a:t>vwEmployee_Details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4953000"/>
            <a:ext cx="861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However, the data is not inserted as the view is created from two base tables.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error message is displayed when the </a:t>
            </a:r>
            <a:r>
              <a:rPr lang="en-US" sz="1800" dirty="0" smtClean="0">
                <a:cs typeface="Courier New" pitchFamily="49" charset="0"/>
              </a:rPr>
              <a:t>INSERT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is executed.</a:t>
            </a:r>
          </a:p>
          <a:p>
            <a:pPr marL="341313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'</a:t>
            </a:r>
            <a:r>
              <a:rPr lang="en-US" sz="1800" dirty="0" err="1" smtClean="0">
                <a:cs typeface="Courier New" pitchFamily="49" charset="0"/>
              </a:rPr>
              <a:t>Msg</a:t>
            </a:r>
            <a:r>
              <a:rPr lang="en-US" sz="1800" dirty="0" smtClean="0">
                <a:cs typeface="Courier New" pitchFamily="49" charset="0"/>
              </a:rPr>
              <a:t> 4405, Level 16, State 1, Line 1</a:t>
            </a:r>
          </a:p>
          <a:p>
            <a:pPr marL="341313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View or function '</a:t>
            </a:r>
            <a:r>
              <a:rPr lang="en-US" sz="1800" dirty="0" err="1" smtClean="0">
                <a:cs typeface="Courier New" pitchFamily="49" charset="0"/>
              </a:rPr>
              <a:t>vEmployee_Details</a:t>
            </a:r>
            <a:r>
              <a:rPr lang="en-US" sz="1800" dirty="0" smtClean="0">
                <a:cs typeface="Courier New" pitchFamily="49" charset="0"/>
              </a:rPr>
              <a:t>' is not updatable because the modification affects multiple base tables.'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200" y="4298924"/>
            <a:ext cx="7848600" cy="5016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INSERT INTO </a:t>
            </a:r>
            <a:r>
              <a:rPr lang="en-US" dirty="0" err="1" smtClean="0"/>
              <a:t>vwEmployee_Details</a:t>
            </a:r>
            <a:r>
              <a:rPr lang="en-US" dirty="0" smtClean="0"/>
              <a:t> VALUES (2,'Jack','Wilson','Software</a:t>
            </a:r>
          </a:p>
          <a:p>
            <a:r>
              <a:rPr lang="en-US" dirty="0" smtClean="0"/>
              <a:t>Developer',16000)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with Views 4-5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Values can be inserted into user-defined data type columns by: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914400" y="1524000"/>
          <a:ext cx="7391400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" y="3352800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rules and guidelines must be followed when using the </a:t>
            </a:r>
            <a:r>
              <a:rPr lang="en-US" sz="1800" dirty="0" smtClean="0">
                <a:cs typeface="Courier New" pitchFamily="49" charset="0"/>
              </a:rPr>
              <a:t>INSERT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statement: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914400" y="4114800"/>
          <a:ext cx="7391400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with Views 5-5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 view </a:t>
            </a:r>
            <a:r>
              <a:rPr lang="en-US" sz="1800" b="1" dirty="0" err="1" smtClean="0">
                <a:cs typeface="Courier New" pitchFamily="49" charset="0"/>
              </a:rPr>
              <a:t>vwEmpDetails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using </a:t>
            </a:r>
            <a:r>
              <a:rPr lang="en-US" sz="1800" b="1" dirty="0" err="1" smtClean="0">
                <a:cs typeface="Courier New" pitchFamily="49" charset="0"/>
              </a:rPr>
              <a:t>Employee_Personal_Details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676400"/>
            <a:ext cx="7848600" cy="1293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CREATE VIEW </a:t>
            </a:r>
            <a:r>
              <a:rPr lang="en-US" dirty="0" err="1" smtClean="0"/>
              <a:t>vwEmpDetails</a:t>
            </a:r>
            <a:endParaRPr lang="en-US" dirty="0" smtClean="0"/>
          </a:p>
          <a:p>
            <a:r>
              <a:rPr lang="en-US" dirty="0" smtClean="0"/>
              <a:t>AS</a:t>
            </a:r>
          </a:p>
          <a:p>
            <a:r>
              <a:rPr lang="en-US" dirty="0" smtClean="0"/>
              <a:t>SELECT </a:t>
            </a:r>
            <a:r>
              <a:rPr lang="en-US" dirty="0" err="1" smtClean="0"/>
              <a:t>FirstName</a:t>
            </a:r>
            <a:r>
              <a:rPr lang="en-US" dirty="0" smtClean="0"/>
              <a:t>, Address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Employee_Personal_Details</a:t>
            </a:r>
            <a:endParaRPr lang="en-US" dirty="0" smtClean="0"/>
          </a:p>
          <a:p>
            <a:r>
              <a:rPr lang="en-US" dirty="0" smtClean="0"/>
              <a:t>GO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048000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b="1" dirty="0" err="1" smtClean="0">
                <a:cs typeface="Courier New" pitchFamily="49" charset="0"/>
              </a:rPr>
              <a:t>Employee_Personal_Details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contains a column named </a:t>
            </a:r>
            <a:r>
              <a:rPr lang="en-US" sz="1800" b="1" dirty="0" err="1" smtClean="0">
                <a:cs typeface="Courier New" pitchFamily="49" charset="0"/>
              </a:rPr>
              <a:t>LastName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that does not allow null values to be inserted.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attempts to insert values into the </a:t>
            </a:r>
            <a:r>
              <a:rPr lang="en-US" sz="1800" b="1" dirty="0" err="1" smtClean="0">
                <a:cs typeface="Courier New" pitchFamily="49" charset="0"/>
              </a:rPr>
              <a:t>vwEmpDetails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view.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200" y="4114800"/>
            <a:ext cx="7848600" cy="7076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INSERT INTO </a:t>
            </a:r>
            <a:r>
              <a:rPr lang="en-US" dirty="0" err="1" smtClean="0"/>
              <a:t>vwEmpDetails</a:t>
            </a:r>
            <a:r>
              <a:rPr lang="en-US" dirty="0" smtClean="0"/>
              <a:t> VALUES ('</a:t>
            </a:r>
            <a:r>
              <a:rPr lang="en-US" dirty="0" err="1" smtClean="0"/>
              <a:t>Jack','NYC</a:t>
            </a:r>
            <a:r>
              <a:rPr lang="en-US" dirty="0" smtClean="0"/>
              <a:t>')</a:t>
            </a:r>
          </a:p>
          <a:p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4876800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This insert is not allowed as the view does not contain the </a:t>
            </a:r>
            <a:r>
              <a:rPr lang="en-US" sz="1800" b="1" dirty="0" err="1" smtClean="0">
                <a:cs typeface="Courier New" pitchFamily="49" charset="0"/>
              </a:rPr>
              <a:t>LastName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column from the base table and that column does not allow null values.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143000"/>
            <a:ext cx="82295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Define views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Describe the technique to create, alter, and drop views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Define stored procedures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Explain the types of stored procedures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Describe the procedure to create, alter, and execute stored procedures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Describe nested stored procedures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Describe querying SQL Server metadata</a:t>
            </a:r>
          </a:p>
          <a:p>
            <a:pPr marL="682625" indent="-341313">
              <a:buFont typeface="Wingdings" pitchFamily="2" charset="2"/>
              <a:buChar char="§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System Catalog views and functions</a:t>
            </a:r>
          </a:p>
          <a:p>
            <a:pPr marL="682625" indent="-341313">
              <a:buFont typeface="Wingdings" pitchFamily="2" charset="2"/>
              <a:buChar char="§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Querying Dynamic Management Objects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with Views 1-5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cs typeface="Courier New" pitchFamily="49" charset="0"/>
              </a:rPr>
              <a:t>UPDATE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can be used to change the data in a view.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Updating a view also updates the underlying table.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 table named </a:t>
            </a:r>
            <a:r>
              <a:rPr lang="en-US" sz="1800" b="1" dirty="0" err="1" smtClean="0">
                <a:cs typeface="Courier New" pitchFamily="49" charset="0"/>
              </a:rPr>
              <a:t>Product_Details</a:t>
            </a:r>
            <a:r>
              <a:rPr lang="en-US" sz="1800" dirty="0" smtClean="0">
                <a:latin typeface="Calibri" pitchFamily="34" charset="0"/>
                <a:cs typeface="Courier New" pitchFamily="49" charset="0"/>
              </a:rPr>
              <a:t>.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981200"/>
            <a:ext cx="7848600" cy="15519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CREATE TABLE </a:t>
            </a:r>
            <a:r>
              <a:rPr lang="en-US" dirty="0" err="1" smtClean="0"/>
              <a:t>Product_Details</a:t>
            </a:r>
            <a:endParaRPr lang="en-US" dirty="0" smtClean="0"/>
          </a:p>
          <a:p>
            <a:r>
              <a:rPr lang="en-US" dirty="0" smtClean="0"/>
              <a:t>(</a:t>
            </a:r>
          </a:p>
          <a:p>
            <a:r>
              <a:rPr lang="en-US" dirty="0" err="1" smtClean="0"/>
              <a:t>ProductID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ProductName</a:t>
            </a:r>
            <a:r>
              <a:rPr lang="en-US" dirty="0" smtClean="0"/>
              <a:t> </a:t>
            </a:r>
            <a:r>
              <a:rPr lang="en-US" dirty="0" err="1" smtClean="0"/>
              <a:t>varchar</a:t>
            </a:r>
            <a:r>
              <a:rPr lang="en-US" dirty="0" smtClean="0"/>
              <a:t>(30),</a:t>
            </a:r>
          </a:p>
          <a:p>
            <a:r>
              <a:rPr lang="en-US" dirty="0" smtClean="0"/>
              <a:t>Rate money</a:t>
            </a:r>
          </a:p>
          <a:p>
            <a:r>
              <a:rPr lang="en-US" dirty="0" smtClean="0"/>
              <a:t>)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581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Assume some records are added in the table as shown in the following figure:</a:t>
            </a:r>
          </a:p>
        </p:txBody>
      </p:sp>
      <p:pic>
        <p:nvPicPr>
          <p:cNvPr id="8" name="Picture 7" descr="Figure 10.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4191000"/>
            <a:ext cx="4759569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with Views 2-5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 view based on the </a:t>
            </a:r>
            <a:r>
              <a:rPr lang="en-US" sz="1800" b="1" dirty="0" err="1" smtClean="0">
                <a:cs typeface="Courier New" pitchFamily="49" charset="0"/>
              </a:rPr>
              <a:t>Product_Details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524000"/>
            <a:ext cx="7848600" cy="10348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CREATE VIEW </a:t>
            </a:r>
            <a:r>
              <a:rPr lang="en-US" dirty="0" err="1" smtClean="0"/>
              <a:t>vwProduct_Details</a:t>
            </a:r>
            <a:endParaRPr lang="en-US" dirty="0" smtClean="0"/>
          </a:p>
          <a:p>
            <a:r>
              <a:rPr lang="en-US" dirty="0" smtClean="0"/>
              <a:t>AS</a:t>
            </a:r>
          </a:p>
          <a:p>
            <a:r>
              <a:rPr lang="en-US" dirty="0" smtClean="0"/>
              <a:t>SELECT</a:t>
            </a:r>
          </a:p>
          <a:p>
            <a:r>
              <a:rPr lang="en-US" dirty="0" err="1" smtClean="0"/>
              <a:t>ProductName</a:t>
            </a:r>
            <a:r>
              <a:rPr lang="en-US" dirty="0" smtClean="0"/>
              <a:t>, Rate FROM </a:t>
            </a:r>
            <a:r>
              <a:rPr lang="en-US" dirty="0" err="1" smtClean="0"/>
              <a:t>Product_Details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81000" y="26670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updates the view to change all rates of DVD writers to 3000.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3124200"/>
            <a:ext cx="7848600" cy="7763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UPDATE </a:t>
            </a:r>
            <a:r>
              <a:rPr lang="en-US" dirty="0" err="1" smtClean="0"/>
              <a:t>vwProduct_Details</a:t>
            </a:r>
            <a:endParaRPr lang="en-US" dirty="0" smtClean="0"/>
          </a:p>
          <a:p>
            <a:r>
              <a:rPr lang="en-US" dirty="0" smtClean="0"/>
              <a:t>SET Rate=3000</a:t>
            </a:r>
          </a:p>
          <a:p>
            <a:r>
              <a:rPr lang="en-US" dirty="0" smtClean="0"/>
              <a:t>WHERE </a:t>
            </a:r>
            <a:r>
              <a:rPr lang="en-US" dirty="0" err="1" smtClean="0"/>
              <a:t>ProductName</a:t>
            </a:r>
            <a:r>
              <a:rPr lang="en-US" dirty="0" smtClean="0"/>
              <a:t>='DVD Writer'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3974068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outcome of this code affects not only the view, </a:t>
            </a:r>
            <a:r>
              <a:rPr lang="en-US" sz="1800" b="1" dirty="0" err="1" smtClean="0">
                <a:cs typeface="Courier New" pitchFamily="49" charset="0"/>
              </a:rPr>
              <a:t>vwProduct_Details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but also the underlying table from which the view was created.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figure shows the updated table which was automatically updated because of the view.</a:t>
            </a:r>
          </a:p>
        </p:txBody>
      </p:sp>
      <p:pic>
        <p:nvPicPr>
          <p:cNvPr id="10" name="Picture 9" descr="Figure 10.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1800" y="4953000"/>
            <a:ext cx="3581400" cy="1565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with Views 3-5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Large value data types include </a:t>
            </a:r>
            <a:r>
              <a:rPr lang="en-US" sz="1800" dirty="0" err="1" smtClean="0">
                <a:cs typeface="Courier New" pitchFamily="49" charset="0"/>
              </a:rPr>
              <a:t>varchar</a:t>
            </a:r>
            <a:r>
              <a:rPr lang="en-US" sz="1800" dirty="0" smtClean="0">
                <a:cs typeface="Courier New" pitchFamily="49" charset="0"/>
              </a:rPr>
              <a:t>(max)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err="1" smtClean="0">
                <a:cs typeface="Courier New" pitchFamily="49" charset="0"/>
              </a:rPr>
              <a:t>nvarchar</a:t>
            </a:r>
            <a:r>
              <a:rPr lang="en-US" sz="1800" dirty="0" smtClean="0">
                <a:cs typeface="Courier New" pitchFamily="49" charset="0"/>
              </a:rPr>
              <a:t>(max)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1800" dirty="0" err="1" smtClean="0">
                <a:cs typeface="Courier New" pitchFamily="49" charset="0"/>
              </a:rPr>
              <a:t>varbinary</a:t>
            </a:r>
            <a:r>
              <a:rPr lang="en-US" sz="1800" dirty="0" smtClean="0">
                <a:cs typeface="Courier New" pitchFamily="49" charset="0"/>
              </a:rPr>
              <a:t>(max)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To update data having large value data types, the </a:t>
            </a:r>
            <a:r>
              <a:rPr lang="en-US" sz="1800" dirty="0" smtClean="0">
                <a:cs typeface="Courier New" pitchFamily="49" charset="0"/>
              </a:rPr>
              <a:t>.WRITE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 is used.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cs typeface="Courier New" pitchFamily="49" charset="0"/>
              </a:rPr>
              <a:t>.WRITE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 specifies that a section of the value in a column is to be modified.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cs typeface="Courier New" pitchFamily="49" charset="0"/>
              </a:rPr>
              <a:t>.WRITE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 cannot be used to update a </a:t>
            </a:r>
            <a:r>
              <a:rPr lang="en-US" sz="1800" dirty="0" smtClean="0">
                <a:cs typeface="Courier New" pitchFamily="49" charset="0"/>
              </a:rPr>
              <a:t>NULL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value in a column.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Also, it cannot be used to set a column value to </a:t>
            </a:r>
            <a:r>
              <a:rPr lang="en-US" sz="1800" dirty="0" smtClean="0">
                <a:cs typeface="Courier New" pitchFamily="49" charset="0"/>
              </a:rPr>
              <a:t>NULL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9600" y="28194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3313331"/>
            <a:ext cx="8001000" cy="6632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100" dirty="0" smtClean="0"/>
          </a:p>
          <a:p>
            <a:r>
              <a:rPr lang="en-US" dirty="0" err="1" smtClean="0"/>
              <a:t>column_name</a:t>
            </a:r>
            <a:r>
              <a:rPr lang="en-US" dirty="0" smtClean="0"/>
              <a:t> .WRITE (expression, @Offset, @Length)</a:t>
            </a:r>
          </a:p>
          <a:p>
            <a:endParaRPr 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4038600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column_name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name of the large value data-type column.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Expression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value that is copied to the column.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@Offset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starting point in the value of the column at which the expression is written.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@Length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length of the section in the column.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5791200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cs typeface="Courier New" pitchFamily="49" charset="0"/>
              </a:rPr>
              <a:t>@Offset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smtClean="0">
                <a:cs typeface="Courier New" pitchFamily="49" charset="0"/>
              </a:rPr>
              <a:t>@Length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are specified in bytes for </a:t>
            </a:r>
            <a:r>
              <a:rPr lang="en-US" sz="1800" dirty="0" err="1" smtClean="0">
                <a:cs typeface="Courier New" pitchFamily="49" charset="0"/>
              </a:rPr>
              <a:t>varbinary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err="1" smtClean="0">
                <a:cs typeface="Courier New" pitchFamily="49" charset="0"/>
              </a:rPr>
              <a:t>varchar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data types and in characters for the </a:t>
            </a:r>
            <a:r>
              <a:rPr lang="en-US" sz="1800" dirty="0" err="1" smtClean="0">
                <a:cs typeface="Courier New" pitchFamily="49" charset="0"/>
              </a:rPr>
              <a:t>nvarchar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data type.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with Views 4-5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Assume that the table </a:t>
            </a:r>
            <a:r>
              <a:rPr lang="en-US" sz="1800" b="1" dirty="0" err="1" smtClean="0">
                <a:cs typeface="Courier New" pitchFamily="49" charset="0"/>
              </a:rPr>
              <a:t>Product_Details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modified to include a column </a:t>
            </a:r>
            <a:r>
              <a:rPr lang="en-US" sz="1800" b="1" dirty="0" smtClean="0">
                <a:cs typeface="Courier New" pitchFamily="49" charset="0"/>
              </a:rPr>
              <a:t>Description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having data type </a:t>
            </a:r>
            <a:r>
              <a:rPr lang="en-US" sz="1800" dirty="0" err="1" smtClean="0">
                <a:cs typeface="Courier New" pitchFamily="49" charset="0"/>
              </a:rPr>
              <a:t>nvarchar</a:t>
            </a:r>
            <a:r>
              <a:rPr lang="en-US" sz="1800" dirty="0" smtClean="0">
                <a:cs typeface="Courier New" pitchFamily="49" charset="0"/>
              </a:rPr>
              <a:t>(max)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code snippet creates a view based on this table, having the columns </a:t>
            </a:r>
            <a:r>
              <a:rPr lang="en-US" sz="1800" b="1" dirty="0" err="1" smtClean="0">
                <a:cs typeface="Courier New" pitchFamily="49" charset="0"/>
              </a:rPr>
              <a:t>ProductName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b="1" dirty="0" smtClean="0">
                <a:cs typeface="Courier New" pitchFamily="49" charset="0"/>
              </a:rPr>
              <a:t>Description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1800" b="1" dirty="0" smtClean="0">
                <a:cs typeface="Courier New" pitchFamily="49" charset="0"/>
              </a:rPr>
              <a:t>Rate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2209800"/>
            <a:ext cx="7772400" cy="15358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CREATE VIEW </a:t>
            </a:r>
            <a:r>
              <a:rPr lang="en-US" dirty="0" err="1" smtClean="0"/>
              <a:t>vwProduct_Details</a:t>
            </a:r>
            <a:endParaRPr lang="en-US" dirty="0" smtClean="0"/>
          </a:p>
          <a:p>
            <a:r>
              <a:rPr lang="en-US" dirty="0" smtClean="0"/>
              <a:t>AS</a:t>
            </a:r>
          </a:p>
          <a:p>
            <a:r>
              <a:rPr lang="en-US" dirty="0" smtClean="0"/>
              <a:t>SELECT</a:t>
            </a:r>
          </a:p>
          <a:p>
            <a:r>
              <a:rPr lang="en-US" dirty="0" err="1" smtClean="0"/>
              <a:t>ProductName</a:t>
            </a:r>
            <a:r>
              <a:rPr lang="en-US" dirty="0" smtClean="0"/>
              <a:t>,</a:t>
            </a:r>
          </a:p>
          <a:p>
            <a:r>
              <a:rPr lang="en-US" dirty="0" smtClean="0"/>
              <a:t>Description,</a:t>
            </a:r>
          </a:p>
          <a:p>
            <a:r>
              <a:rPr lang="en-US" dirty="0" smtClean="0"/>
              <a:t>Rate FROM </a:t>
            </a:r>
            <a:r>
              <a:rPr lang="en-US" dirty="0" err="1" smtClean="0"/>
              <a:t>Product_Details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810000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uses the </a:t>
            </a:r>
            <a:r>
              <a:rPr lang="en-US" sz="1800" dirty="0" smtClean="0">
                <a:cs typeface="Courier New" pitchFamily="49" charset="0"/>
              </a:rPr>
              <a:t>UPDATE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on the view </a:t>
            </a:r>
            <a:r>
              <a:rPr lang="en-US" sz="1800" b="1" dirty="0" err="1" smtClean="0">
                <a:cs typeface="Courier New" pitchFamily="49" charset="0"/>
              </a:rPr>
              <a:t>vwProduct_Details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cs typeface="Courier New" pitchFamily="49" charset="0"/>
              </a:rPr>
              <a:t>.WRITE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 is used to change the value of Internal in the </a:t>
            </a:r>
            <a:r>
              <a:rPr lang="en-US" sz="1800" b="1" dirty="0" smtClean="0">
                <a:cs typeface="Courier New" pitchFamily="49" charset="0"/>
              </a:rPr>
              <a:t>Description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column to External.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0" y="5017395"/>
            <a:ext cx="7772400" cy="7763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UPDATE </a:t>
            </a:r>
            <a:r>
              <a:rPr lang="en-US" dirty="0" err="1" smtClean="0"/>
              <a:t>vwProduct_Details</a:t>
            </a:r>
            <a:endParaRPr lang="en-US" dirty="0" smtClean="0"/>
          </a:p>
          <a:p>
            <a:r>
              <a:rPr lang="en-US" dirty="0" smtClean="0"/>
              <a:t>SET Description .WRITE(N'Ex',0,2)</a:t>
            </a:r>
          </a:p>
          <a:p>
            <a:r>
              <a:rPr lang="en-US" dirty="0" smtClean="0"/>
              <a:t>WHERE </a:t>
            </a:r>
            <a:r>
              <a:rPr lang="en-US" dirty="0" err="1" smtClean="0"/>
              <a:t>ProductName</a:t>
            </a:r>
            <a:r>
              <a:rPr lang="en-US" dirty="0" smtClean="0"/>
              <a:t>='Portable Hard Drive'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5886271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All the rows in the view that had 'Portable Hard Drive' as product name will be updated with </a:t>
            </a:r>
            <a:r>
              <a:rPr lang="en-US" sz="1800" dirty="0" smtClean="0">
                <a:cs typeface="Courier New" pitchFamily="49" charset="0"/>
              </a:rPr>
              <a:t>External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instead of Internal in the </a:t>
            </a:r>
            <a:r>
              <a:rPr lang="en-US" sz="1800" b="1" dirty="0" smtClean="0">
                <a:cs typeface="Courier New" pitchFamily="49" charset="0"/>
              </a:rPr>
              <a:t>Description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column.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with Views 5-5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figure shows a sample output of the view after the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updation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</p:txBody>
      </p:sp>
      <p:pic>
        <p:nvPicPr>
          <p:cNvPr id="6" name="Picture 5" descr="Figure 10.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2200" y="1447800"/>
            <a:ext cx="4179277" cy="15091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2983468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rules and guidelines must be followed when using the </a:t>
            </a:r>
            <a:r>
              <a:rPr lang="en-US" sz="1800" dirty="0" smtClean="0">
                <a:cs typeface="Courier New" pitchFamily="49" charset="0"/>
              </a:rPr>
              <a:t>UPDATE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statement: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914400" y="3657600"/>
          <a:ext cx="7391400" cy="289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with Views 1-2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Rows can be deleted from the view using the </a:t>
            </a:r>
            <a:r>
              <a:rPr lang="en-US" sz="1800" dirty="0" smtClean="0">
                <a:cs typeface="Courier New" pitchFamily="49" charset="0"/>
              </a:rPr>
              <a:t>DELETE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When rows are deleted from a view, corresponding rows are deleted from the base table.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For example, consider a view </a:t>
            </a:r>
            <a:r>
              <a:rPr lang="en-US" sz="1800" b="1" dirty="0" err="1" smtClean="0">
                <a:cs typeface="Courier New" pitchFamily="49" charset="0"/>
              </a:rPr>
              <a:t>vwCustDetails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that lists the account information of different customers.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When a customer closes the account, the details of this customer need to be deleted.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used to delete data from a view is as follows: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689324"/>
            <a:ext cx="7772400" cy="5016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DELETE FROM &lt;</a:t>
            </a:r>
            <a:r>
              <a:rPr lang="en-US" dirty="0" err="1" smtClean="0"/>
              <a:t>view_name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WHERE &lt;</a:t>
            </a:r>
            <a:r>
              <a:rPr lang="en-US" dirty="0" err="1" smtClean="0"/>
              <a:t>search_condition</a:t>
            </a:r>
            <a:r>
              <a:rPr lang="en-US" dirty="0" smtClean="0"/>
              <a:t>&gt;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2000" y="3167729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4343400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Assume that a table named </a:t>
            </a:r>
            <a:r>
              <a:rPr lang="en-US" sz="1800" b="1" dirty="0" err="1" smtClean="0">
                <a:cs typeface="Courier New" pitchFamily="49" charset="0"/>
              </a:rPr>
              <a:t>Customer_Details</a:t>
            </a:r>
            <a:r>
              <a:rPr lang="en-US" sz="1800" dirty="0" smtClean="0">
                <a:cs typeface="Courier New" pitchFamily="49" charset="0"/>
              </a:rPr>
              <a:t>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and a view </a:t>
            </a:r>
            <a:r>
              <a:rPr lang="en-US" sz="1800" b="1" dirty="0" err="1" smtClean="0">
                <a:cs typeface="Courier New" pitchFamily="49" charset="0"/>
              </a:rPr>
              <a:t>vwCustDetails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based on the table are created.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is used to delete the record from the view </a:t>
            </a:r>
            <a:r>
              <a:rPr lang="en-US" sz="1800" b="1" dirty="0" err="1" smtClean="0">
                <a:cs typeface="Courier New" pitchFamily="49" charset="0"/>
              </a:rPr>
              <a:t>vwCustDetails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that has </a:t>
            </a:r>
            <a:r>
              <a:rPr lang="en-US" sz="1800" b="1" dirty="0" err="1" smtClean="0">
                <a:cs typeface="Courier New" pitchFamily="49" charset="0"/>
              </a:rPr>
              <a:t>CustID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C0004.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5769306"/>
            <a:ext cx="7772400" cy="5178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DELETE FROM </a:t>
            </a:r>
            <a:r>
              <a:rPr lang="en-US" dirty="0" err="1" smtClean="0"/>
              <a:t>vwCustDetails</a:t>
            </a:r>
            <a:r>
              <a:rPr lang="en-US" dirty="0" smtClean="0"/>
              <a:t> WHERE </a:t>
            </a:r>
            <a:r>
              <a:rPr lang="en-US" dirty="0" err="1" smtClean="0"/>
              <a:t>CustID</a:t>
            </a:r>
            <a:r>
              <a:rPr lang="en-US" dirty="0" smtClean="0"/>
              <a:t>='C0004‘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with Views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figure depicts the logic of deleting from views.</a:t>
            </a:r>
          </a:p>
        </p:txBody>
      </p:sp>
      <p:pic>
        <p:nvPicPr>
          <p:cNvPr id="6" name="Picture 5" descr="Figure 10.7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524000"/>
            <a:ext cx="7294851" cy="441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Altering Views 1-2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Besides modifying the data within a view, users can also modify the definition of a view.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22098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32004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ALTER VIEW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 modifies an existing view without having to reorganize its permissions and other properties.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22154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view can be modified or altered by dropping and recreating it or executing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ALTER VIEW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1000" y="4267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8" name="Rounded Rectangle 4"/>
          <p:cNvSpPr/>
          <p:nvPr/>
        </p:nvSpPr>
        <p:spPr>
          <a:xfrm>
            <a:off x="457200" y="4272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ALTER VIEW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can be applied to indexed views; however, it unconditionally drops all indexes on the view. 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81000" y="5257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Views are often altered when a user requests for additional information or makes changes in the underlying table definition.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Altering Views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used to alter a view is as follows: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2317724"/>
            <a:ext cx="7772400" cy="5016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ALTER VIEW &lt;</a:t>
            </a:r>
            <a:r>
              <a:rPr lang="en-US" dirty="0" err="1" smtClean="0"/>
              <a:t>view_name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AS &lt;</a:t>
            </a:r>
            <a:r>
              <a:rPr lang="en-US" dirty="0" err="1" smtClean="0"/>
              <a:t>select_statement</a:t>
            </a:r>
            <a:r>
              <a:rPr lang="en-US" dirty="0" smtClean="0"/>
              <a:t>&gt;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2000" y="16764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3135868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alters the view, </a:t>
            </a:r>
            <a:r>
              <a:rPr lang="en-US" sz="1800" b="1" dirty="0" err="1" smtClean="0">
                <a:cs typeface="Courier New" pitchFamily="49" charset="0"/>
              </a:rPr>
              <a:t>vwProductInfo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to include the </a:t>
            </a:r>
            <a:r>
              <a:rPr lang="en-US" sz="1800" b="1" dirty="0" err="1" smtClean="0">
                <a:cs typeface="Courier New" pitchFamily="49" charset="0"/>
              </a:rPr>
              <a:t>ReOrderPoint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column.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3938927"/>
            <a:ext cx="7772400" cy="10187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ALTER VIEW </a:t>
            </a:r>
            <a:r>
              <a:rPr lang="en-US" dirty="0" err="1" smtClean="0"/>
              <a:t>vwProductInfo</a:t>
            </a:r>
            <a:r>
              <a:rPr lang="en-US" dirty="0" smtClean="0"/>
              <a:t> AS</a:t>
            </a:r>
          </a:p>
          <a:p>
            <a:r>
              <a:rPr lang="en-US" dirty="0" smtClean="0"/>
              <a:t>SELECT </a:t>
            </a:r>
            <a:r>
              <a:rPr lang="en-US" dirty="0" err="1" smtClean="0"/>
              <a:t>ProductID</a:t>
            </a:r>
            <a:r>
              <a:rPr lang="en-US" dirty="0" smtClean="0"/>
              <a:t>, </a:t>
            </a:r>
            <a:r>
              <a:rPr lang="en-US" dirty="0" err="1" smtClean="0"/>
              <a:t>ProductNumber</a:t>
            </a:r>
            <a:r>
              <a:rPr lang="en-US" dirty="0" smtClean="0"/>
              <a:t>, Name, </a:t>
            </a:r>
            <a:r>
              <a:rPr lang="en-US" dirty="0" err="1" smtClean="0"/>
              <a:t>SafetyStockLevel</a:t>
            </a:r>
            <a:r>
              <a:rPr lang="en-US" dirty="0" smtClean="0"/>
              <a:t>, </a:t>
            </a:r>
            <a:r>
              <a:rPr lang="en-US" dirty="0" err="1" smtClean="0"/>
              <a:t>ReOrderPoint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Production.Product</a:t>
            </a:r>
            <a:r>
              <a:rPr lang="en-US" dirty="0" smtClean="0"/>
              <a:t>;</a:t>
            </a:r>
          </a:p>
          <a:p>
            <a:r>
              <a:rPr lang="en-US" dirty="0" smtClean="0"/>
              <a:t>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Dropping Views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view can be removed from the database using the </a:t>
            </a:r>
            <a:r>
              <a:rPr lang="en-US" sz="1800" dirty="0" smtClean="0">
                <a:cs typeface="Courier New" pitchFamily="49" charset="0"/>
              </a:rPr>
              <a:t>DROP VIEW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When a view is dropped, the data in the base tables remains unaffected.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definition of the view and other information associated with the view is deleted from the system catalog.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All permissions for the view are also deleted.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used to drop a view is as follows: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389293"/>
            <a:ext cx="7772400" cy="6955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DROP VIEW &lt;</a:t>
            </a:r>
            <a:r>
              <a:rPr lang="en-US" dirty="0" err="1" smtClean="0"/>
              <a:t>view_name</a:t>
            </a:r>
            <a:r>
              <a:rPr lang="en-US" dirty="0" smtClean="0"/>
              <a:t>&gt;</a:t>
            </a:r>
          </a:p>
          <a:p>
            <a:endParaRPr lang="en-US" sz="1050" dirty="0"/>
          </a:p>
        </p:txBody>
      </p:sp>
      <p:sp>
        <p:nvSpPr>
          <p:cNvPr id="7" name="Rounded Rectangle 6"/>
          <p:cNvSpPr/>
          <p:nvPr/>
        </p:nvSpPr>
        <p:spPr>
          <a:xfrm>
            <a:off x="762000" y="2867698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4202769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deletes the view, </a:t>
            </a:r>
            <a:r>
              <a:rPr lang="en-US" sz="1800" b="1" dirty="0" err="1" smtClean="0">
                <a:cs typeface="Courier New" pitchFamily="49" charset="0"/>
              </a:rPr>
              <a:t>vwProductInfo</a:t>
            </a:r>
            <a:r>
              <a:rPr lang="en-US" sz="1800" dirty="0" smtClean="0">
                <a:latin typeface="Calibri" pitchFamily="34" charset="0"/>
                <a:cs typeface="Courier New" pitchFamily="49" charset="0"/>
              </a:rPr>
              <a:t>.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4648200"/>
            <a:ext cx="7772400" cy="6955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DROP VIEW </a:t>
            </a:r>
            <a:r>
              <a:rPr lang="en-US" dirty="0" err="1" smtClean="0"/>
              <a:t>vwProductInfo</a:t>
            </a:r>
            <a:endParaRPr lang="en-US" dirty="0" smtClean="0"/>
          </a:p>
          <a:p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229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An SQL Server database has two main categories of objects: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those that store data.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those that access, manipulate, or provide access to data.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Views and stored procedures belong to this latter category.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 View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definition of a view helps to understand how its data is derived from the source tables.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err="1" smtClean="0">
                <a:cs typeface="Courier New" pitchFamily="49" charset="0"/>
              </a:rPr>
              <a:t>sp_helptext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stored procedure displays view related information when the name of the view is given as its parameter.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used to view the definition information of a view is as follows: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036195"/>
            <a:ext cx="7772400" cy="6955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err="1" smtClean="0"/>
              <a:t>sp_helptext</a:t>
            </a:r>
            <a:r>
              <a:rPr lang="en-US" dirty="0" smtClean="0"/>
              <a:t> &lt;</a:t>
            </a:r>
            <a:r>
              <a:rPr lang="en-US" dirty="0" err="1" smtClean="0"/>
              <a:t>view_name</a:t>
            </a:r>
            <a:r>
              <a:rPr lang="en-US" dirty="0" smtClean="0"/>
              <a:t>&gt;</a:t>
            </a:r>
          </a:p>
          <a:p>
            <a:endParaRPr lang="en-US" sz="1050" dirty="0"/>
          </a:p>
        </p:txBody>
      </p:sp>
      <p:sp>
        <p:nvSpPr>
          <p:cNvPr id="7" name="Rounded Rectangle 6"/>
          <p:cNvSpPr/>
          <p:nvPr/>
        </p:nvSpPr>
        <p:spPr>
          <a:xfrm>
            <a:off x="762000" y="25146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37338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displays information about the view, </a:t>
            </a:r>
            <a:r>
              <a:rPr lang="en-US" sz="1800" b="1" dirty="0" err="1" smtClean="0">
                <a:cs typeface="Courier New" pitchFamily="49" charset="0"/>
              </a:rPr>
              <a:t>vwProductPrice</a:t>
            </a:r>
            <a:r>
              <a:rPr lang="en-US" sz="1800" dirty="0" smtClean="0">
                <a:latin typeface="Calibri" pitchFamily="34" charset="0"/>
                <a:cs typeface="Courier New" pitchFamily="49" charset="0"/>
              </a:rPr>
              <a:t>.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4179231"/>
            <a:ext cx="7772400" cy="6955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EXEC </a:t>
            </a:r>
            <a:r>
              <a:rPr lang="en-US" dirty="0" err="1" smtClean="0"/>
              <a:t>sp_helptext</a:t>
            </a:r>
            <a:r>
              <a:rPr lang="en-US" dirty="0" smtClean="0"/>
              <a:t> </a:t>
            </a:r>
            <a:r>
              <a:rPr lang="en-US" dirty="0" err="1" smtClean="0"/>
              <a:t>vwProductPrice</a:t>
            </a:r>
            <a:endParaRPr lang="en-US" dirty="0" smtClean="0"/>
          </a:p>
          <a:p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4876800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execution of the code will display the definition about the view as shown in the following figure.</a:t>
            </a:r>
          </a:p>
        </p:txBody>
      </p:sp>
      <p:pic>
        <p:nvPicPr>
          <p:cNvPr id="11" name="Picture 10" descr="Figure 10.8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92680" y="5478379"/>
            <a:ext cx="4084320" cy="10748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View Using Built-in Functions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When functions are used, the derived column must include the column name in the </a:t>
            </a:r>
            <a:r>
              <a:rPr lang="en-US" sz="1800" dirty="0" smtClean="0">
                <a:cs typeface="Courier New" pitchFamily="49" charset="0"/>
              </a:rPr>
              <a:t>CREATE VIEW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Consider the view that was created in the following code snippet to make use of the </a:t>
            </a:r>
            <a:r>
              <a:rPr lang="en-US" sz="1800" dirty="0" smtClean="0">
                <a:cs typeface="Courier New" pitchFamily="49" charset="0"/>
              </a:rPr>
              <a:t>AVG()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function.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2209800"/>
            <a:ext cx="7772400" cy="18104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CREATE VIEW </a:t>
            </a:r>
            <a:r>
              <a:rPr lang="en-US" dirty="0" err="1" smtClean="0"/>
              <a:t>vwProduct_Details</a:t>
            </a:r>
            <a:endParaRPr lang="en-US" dirty="0" smtClean="0"/>
          </a:p>
          <a:p>
            <a:r>
              <a:rPr lang="en-US" dirty="0" smtClean="0"/>
              <a:t>AS</a:t>
            </a:r>
          </a:p>
          <a:p>
            <a:r>
              <a:rPr lang="en-US" dirty="0" smtClean="0"/>
              <a:t>SELECT</a:t>
            </a:r>
          </a:p>
          <a:p>
            <a:r>
              <a:rPr lang="en-US" dirty="0" err="1" smtClean="0"/>
              <a:t>ProductName</a:t>
            </a:r>
            <a:r>
              <a:rPr lang="en-US" dirty="0" smtClean="0"/>
              <a:t>,</a:t>
            </a:r>
          </a:p>
          <a:p>
            <a:r>
              <a:rPr lang="en-US" dirty="0" smtClean="0"/>
              <a:t>AVG(Rate) AS </a:t>
            </a:r>
            <a:r>
              <a:rPr lang="en-US" dirty="0" err="1" smtClean="0"/>
              <a:t>AverageRate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Product_Details</a:t>
            </a:r>
            <a:endParaRPr lang="en-US" dirty="0" smtClean="0"/>
          </a:p>
          <a:p>
            <a:r>
              <a:rPr lang="en-US" dirty="0" smtClean="0"/>
              <a:t>GROUP BY </a:t>
            </a:r>
            <a:r>
              <a:rPr lang="en-US" dirty="0" err="1" smtClean="0"/>
              <a:t>ProductName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4105870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Here, the </a:t>
            </a:r>
            <a:r>
              <a:rPr lang="en-US" sz="1800" dirty="0" smtClean="0">
                <a:cs typeface="Courier New" pitchFamily="49" charset="0"/>
              </a:rPr>
              <a:t>AVG()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function calculates the average rate of similar products by using a </a:t>
            </a:r>
            <a:r>
              <a:rPr lang="en-US" sz="1800" dirty="0" smtClean="0">
                <a:cs typeface="Courier New" pitchFamily="49" charset="0"/>
              </a:rPr>
              <a:t>GROUP BY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figure shows the result when the view is queried. </a:t>
            </a:r>
          </a:p>
        </p:txBody>
      </p:sp>
      <p:pic>
        <p:nvPicPr>
          <p:cNvPr id="8" name="Picture 7" descr="Figure 10.9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5105400"/>
            <a:ext cx="4309672" cy="114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OPTION 1-2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CHECK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OPTION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is used to enforce domain integrity; it checks the definition of the view to see that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WHERE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conditions in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SELECT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 is not violated.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981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1" name="Rounded Rectangle 4"/>
          <p:cNvSpPr/>
          <p:nvPr/>
        </p:nvSpPr>
        <p:spPr>
          <a:xfrm>
            <a:off x="457200" y="1986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WITH CHECK OPTION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 forces all the modification statements executed against the view to follow the condition set within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SELECT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" y="2833098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used to create a view using the </a:t>
            </a:r>
            <a:r>
              <a:rPr lang="en-US" sz="1800" dirty="0" smtClean="0">
                <a:cs typeface="Courier New" pitchFamily="49" charset="0"/>
              </a:rPr>
              <a:t>CHECK OPTION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as follows: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0" y="3798195"/>
            <a:ext cx="7772400" cy="9541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CREATE VIEW &lt;</a:t>
            </a:r>
            <a:r>
              <a:rPr lang="en-US" dirty="0" err="1" smtClean="0"/>
              <a:t>view_name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AS </a:t>
            </a:r>
            <a:r>
              <a:rPr lang="en-US" dirty="0" err="1" smtClean="0"/>
              <a:t>select_statement</a:t>
            </a:r>
            <a:r>
              <a:rPr lang="en-US" dirty="0" smtClean="0"/>
              <a:t> [ WITH CHECK OPTION ]</a:t>
            </a:r>
          </a:p>
          <a:p>
            <a:endParaRPr lang="en-US" sz="1050" dirty="0"/>
          </a:p>
        </p:txBody>
      </p:sp>
      <p:sp>
        <p:nvSpPr>
          <p:cNvPr id="14" name="Rounded Rectangle 13"/>
          <p:cNvSpPr/>
          <p:nvPr/>
        </p:nvSpPr>
        <p:spPr>
          <a:xfrm>
            <a:off x="762000" y="32766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33400" y="4798874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WITH CHECK OPTION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that the modified data in the view continues to satisfy the view definition.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OPTION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re-creates the view </a:t>
            </a:r>
            <a:r>
              <a:rPr lang="en-US" sz="1800" b="1" dirty="0" err="1" smtClean="0">
                <a:cs typeface="Courier New" pitchFamily="49" charset="0"/>
              </a:rPr>
              <a:t>vwProductInfo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having </a:t>
            </a:r>
            <a:r>
              <a:rPr lang="en-US" sz="1800" dirty="0" err="1" smtClean="0">
                <a:cs typeface="Courier New" pitchFamily="49" charset="0"/>
              </a:rPr>
              <a:t>SafetyStockLevel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less than or equal to 1000: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694704"/>
            <a:ext cx="7772400" cy="18104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CREATE VIEW </a:t>
            </a:r>
            <a:r>
              <a:rPr lang="en-US" dirty="0" err="1" smtClean="0"/>
              <a:t>vwProductInfo</a:t>
            </a:r>
            <a:r>
              <a:rPr lang="en-US" dirty="0" smtClean="0"/>
              <a:t> AS</a:t>
            </a:r>
          </a:p>
          <a:p>
            <a:r>
              <a:rPr lang="en-US" dirty="0" smtClean="0"/>
              <a:t>SELECT </a:t>
            </a:r>
            <a:r>
              <a:rPr lang="en-US" dirty="0" err="1" smtClean="0"/>
              <a:t>ProductID</a:t>
            </a:r>
            <a:r>
              <a:rPr lang="en-US" dirty="0" smtClean="0"/>
              <a:t>, </a:t>
            </a:r>
            <a:r>
              <a:rPr lang="en-US" dirty="0" err="1" smtClean="0"/>
              <a:t>ProductNumber,Name,SafetyStockLevel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ReOrderPoint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Production.Product</a:t>
            </a:r>
            <a:endParaRPr lang="en-US" dirty="0" smtClean="0"/>
          </a:p>
          <a:p>
            <a:r>
              <a:rPr lang="en-US" dirty="0" smtClean="0"/>
              <a:t>WHERE </a:t>
            </a:r>
            <a:r>
              <a:rPr lang="en-US" dirty="0" err="1" smtClean="0"/>
              <a:t>SafetyStockLevel</a:t>
            </a:r>
            <a:r>
              <a:rPr lang="en-US" dirty="0" smtClean="0"/>
              <a:t> &lt;=1000</a:t>
            </a:r>
          </a:p>
          <a:p>
            <a:r>
              <a:rPr lang="en-US" dirty="0" smtClean="0"/>
              <a:t>WITH CHECK OPTION;</a:t>
            </a:r>
          </a:p>
          <a:p>
            <a:r>
              <a:rPr lang="en-US" dirty="0" smtClean="0"/>
              <a:t>GO 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620869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In the following code snippet, the </a:t>
            </a:r>
            <a:r>
              <a:rPr lang="en-US" sz="1800" dirty="0" smtClean="0">
                <a:cs typeface="Courier New" pitchFamily="49" charset="0"/>
              </a:rPr>
              <a:t>UPDATE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is used to modify the view </a:t>
            </a:r>
            <a:r>
              <a:rPr lang="en-US" sz="1800" b="1" dirty="0" err="1" smtClean="0">
                <a:cs typeface="Courier New" pitchFamily="49" charset="0"/>
              </a:rPr>
              <a:t>vwProductInfo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by changing the value of the </a:t>
            </a:r>
            <a:r>
              <a:rPr lang="en-US" sz="1800" dirty="0" err="1" smtClean="0">
                <a:cs typeface="Courier New" pitchFamily="49" charset="0"/>
              </a:rPr>
              <a:t>SafetyStockLevel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column for the product having id 321 to 2500.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0" y="4608493"/>
            <a:ext cx="7772400" cy="9662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UPDATE </a:t>
            </a:r>
            <a:r>
              <a:rPr lang="en-US" dirty="0" err="1" smtClean="0"/>
              <a:t>vwProductInfo</a:t>
            </a:r>
            <a:r>
              <a:rPr lang="en-US" dirty="0" smtClean="0"/>
              <a:t> SET </a:t>
            </a:r>
            <a:r>
              <a:rPr lang="en-US" dirty="0" err="1" smtClean="0"/>
              <a:t>SafetyStockLevel</a:t>
            </a:r>
            <a:r>
              <a:rPr lang="en-US" dirty="0" smtClean="0"/>
              <a:t>= 2500</a:t>
            </a:r>
          </a:p>
          <a:p>
            <a:r>
              <a:rPr lang="en-US" dirty="0" smtClean="0"/>
              <a:t>WHERE </a:t>
            </a:r>
            <a:r>
              <a:rPr lang="en-US" dirty="0" err="1" smtClean="0"/>
              <a:t>ProductID</a:t>
            </a:r>
            <a:r>
              <a:rPr lang="en-US" dirty="0" smtClean="0"/>
              <a:t>=321</a:t>
            </a:r>
          </a:p>
          <a:p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5629870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cs typeface="Courier New" pitchFamily="49" charset="0"/>
              </a:rPr>
              <a:t>UPDATE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fails to execute as it violates the view definition, which specifies that </a:t>
            </a:r>
            <a:r>
              <a:rPr lang="en-US" sz="1800" dirty="0" err="1" smtClean="0">
                <a:cs typeface="Courier New" pitchFamily="49" charset="0"/>
              </a:rPr>
              <a:t>SafetyStockLevel</a:t>
            </a:r>
            <a:r>
              <a:rPr lang="en-US" sz="1800" dirty="0" smtClean="0">
                <a:cs typeface="Courier New" pitchFamily="49" charset="0"/>
              </a:rPr>
              <a:t>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must be less than or equal to 1000.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Thus, no rows are affected in the view </a:t>
            </a:r>
            <a:r>
              <a:rPr lang="en-US" sz="1800" b="1" dirty="0" err="1" smtClean="0">
                <a:cs typeface="Courier New" pitchFamily="49" charset="0"/>
              </a:rPr>
              <a:t>vwProductInfo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SCHEMABINDING Option 1-2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0"/>
            <a:ext cx="8153400" cy="75438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 view can be bound to the schema of the base table using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SCHEMABINDING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option.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905000"/>
            <a:ext cx="8153400" cy="6858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667000"/>
            <a:ext cx="8153400" cy="75438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view definition must be first modified or deleted to remove dependencies on the table that is to be modified.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1910636"/>
            <a:ext cx="8014062" cy="680728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When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SCHEMABINDING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option is specified, the base table or tables cannot be modified that would affect the view definition.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1000" y="3504636"/>
            <a:ext cx="8153400" cy="6858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8" name="Rounded Rectangle 4"/>
          <p:cNvSpPr/>
          <p:nvPr/>
        </p:nvSpPr>
        <p:spPr>
          <a:xfrm>
            <a:off x="457200" y="3510272"/>
            <a:ext cx="8014062" cy="680728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While using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SCHEMABINDING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option in a view, you must specify the schema name along with the object name in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SELECT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statement. 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57200" y="4684216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" y="5273366"/>
            <a:ext cx="8001000" cy="5178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CREATE VIEW &lt;</a:t>
            </a:r>
            <a:r>
              <a:rPr lang="en-US" dirty="0" err="1" smtClean="0"/>
              <a:t>view_name</a:t>
            </a:r>
            <a:r>
              <a:rPr lang="en-US" dirty="0" smtClean="0"/>
              <a:t>&gt; WITH SCHEMABINDING</a:t>
            </a:r>
          </a:p>
          <a:p>
            <a:r>
              <a:rPr lang="en-US" dirty="0" smtClean="0"/>
              <a:t>AS &lt;</a:t>
            </a:r>
            <a:r>
              <a:rPr lang="en-US" dirty="0" err="1" smtClean="0"/>
              <a:t>select_statement</a:t>
            </a:r>
            <a:r>
              <a:rPr lang="en-US" dirty="0" smtClean="0"/>
              <a:t>&gt;</a:t>
            </a:r>
            <a:endParaRPr lang="en-US" sz="1050" dirty="0"/>
          </a:p>
        </p:txBody>
      </p:sp>
      <p:sp>
        <p:nvSpPr>
          <p:cNvPr id="21" name="TextBox 20"/>
          <p:cNvSpPr txBox="1"/>
          <p:nvPr/>
        </p:nvSpPr>
        <p:spPr>
          <a:xfrm>
            <a:off x="381000" y="5906869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view_name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name of the view.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" y="4237672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used to create a view with the </a:t>
            </a:r>
            <a:r>
              <a:rPr lang="en-US" sz="1800" dirty="0" smtClean="0">
                <a:cs typeface="Courier New" pitchFamily="49" charset="0"/>
              </a:rPr>
              <a:t>SCHEMABINDING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option is as follows: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SCHEMABINDING Option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53869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WITH SCHEMABINDING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that the view must be bound to a schema.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select_statement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specifies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cs typeface="Courier New" pitchFamily="49" charset="0"/>
              </a:rPr>
              <a:t>SELECT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that defines the view.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175260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 view </a:t>
            </a:r>
            <a:r>
              <a:rPr lang="en-US" sz="1800" b="1" dirty="0" err="1" smtClean="0">
                <a:cs typeface="Courier New" pitchFamily="49" charset="0"/>
              </a:rPr>
              <a:t>vwNewProductInfo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with </a:t>
            </a:r>
            <a:r>
              <a:rPr lang="en-US" sz="1800" dirty="0" smtClean="0">
                <a:cs typeface="Courier New" pitchFamily="49" charset="0"/>
              </a:rPr>
              <a:t>SCHEMABINDING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option to bind the view to the </a:t>
            </a:r>
            <a:r>
              <a:rPr lang="en-US" sz="1800" dirty="0" smtClean="0">
                <a:cs typeface="Courier New" pitchFamily="49" charset="0"/>
              </a:rPr>
              <a:t>Production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schema, which is the schema of the table </a:t>
            </a:r>
            <a:r>
              <a:rPr lang="en-US" sz="1800" dirty="0" smtClean="0">
                <a:cs typeface="Courier New" pitchFamily="49" charset="0"/>
              </a:rPr>
              <a:t>Product</a:t>
            </a:r>
            <a:r>
              <a:rPr lang="en-US" sz="1800" dirty="0" smtClean="0">
                <a:latin typeface="Calibri" pitchFamily="34" charset="0"/>
                <a:cs typeface="Courier New" pitchFamily="49" charset="0"/>
              </a:rPr>
              <a:t>.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0" y="2743200"/>
            <a:ext cx="7772400" cy="1293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CREATE VIEW </a:t>
            </a:r>
            <a:r>
              <a:rPr lang="en-US" dirty="0" err="1" smtClean="0"/>
              <a:t>vwNewProductInfo</a:t>
            </a:r>
            <a:endParaRPr lang="en-US" dirty="0" smtClean="0"/>
          </a:p>
          <a:p>
            <a:r>
              <a:rPr lang="en-US" dirty="0" smtClean="0"/>
              <a:t>WITH SCHEMABINDING AS</a:t>
            </a:r>
          </a:p>
          <a:p>
            <a:r>
              <a:rPr lang="en-US" dirty="0" smtClean="0"/>
              <a:t>SELECT </a:t>
            </a:r>
            <a:r>
              <a:rPr lang="en-US" dirty="0" err="1" smtClean="0"/>
              <a:t>ProductID</a:t>
            </a:r>
            <a:r>
              <a:rPr lang="en-US" dirty="0" smtClean="0"/>
              <a:t>, </a:t>
            </a:r>
            <a:r>
              <a:rPr lang="en-US" dirty="0" err="1" smtClean="0"/>
              <a:t>ProductNumber</a:t>
            </a:r>
            <a:r>
              <a:rPr lang="en-US" dirty="0" smtClean="0"/>
              <a:t>, Name, </a:t>
            </a:r>
            <a:r>
              <a:rPr lang="en-US" dirty="0" err="1" smtClean="0"/>
              <a:t>SafetyStockLevel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Production.Product</a:t>
            </a:r>
            <a:r>
              <a:rPr lang="en-US" dirty="0" smtClean="0"/>
              <a:t>;</a:t>
            </a:r>
          </a:p>
          <a:p>
            <a:r>
              <a:rPr lang="en-US" dirty="0" smtClean="0"/>
              <a:t>GO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sp_refreshview</a:t>
            </a:r>
            <a:r>
              <a:rPr lang="en-US" dirty="0" smtClean="0"/>
              <a:t> 1-3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err="1" smtClean="0">
                <a:cs typeface="Courier New" pitchFamily="49" charset="0"/>
              </a:rPr>
              <a:t>sp_refreshview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stored procedure updates the metadata for the view.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If the </a:t>
            </a:r>
            <a:r>
              <a:rPr lang="en-US" sz="1800" dirty="0" err="1" smtClean="0">
                <a:cs typeface="Courier New" pitchFamily="49" charset="0"/>
              </a:rPr>
              <a:t>sp_refreshview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procedure is not executed, the metadata of the view is not updated to reflect the changes in the base tables.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This results in the generation of unexpected results when the view is queried.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err="1" smtClean="0">
                <a:cs typeface="Courier New" pitchFamily="49" charset="0"/>
              </a:rPr>
              <a:t>sp_refreshview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stored procedure returns code value zero if the execution is successful or returns a non-zero number in case the execution has failed.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used to run the </a:t>
            </a:r>
            <a:r>
              <a:rPr lang="en-US" sz="1800" dirty="0" err="1" smtClean="0">
                <a:cs typeface="Courier New" pitchFamily="49" charset="0"/>
              </a:rPr>
              <a:t>sp_refreshview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stored procedure is as follows: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62000" y="31242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3657600"/>
            <a:ext cx="8001000" cy="7076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err="1" smtClean="0"/>
              <a:t>sp_refreshview</a:t>
            </a:r>
            <a:r>
              <a:rPr lang="en-US" dirty="0" smtClean="0"/>
              <a:t> '&lt;</a:t>
            </a:r>
            <a:r>
              <a:rPr lang="en-US" dirty="0" err="1" smtClean="0"/>
              <a:t>view_name</a:t>
            </a:r>
            <a:r>
              <a:rPr lang="en-US" dirty="0" smtClean="0"/>
              <a:t>&gt;‘</a:t>
            </a:r>
          </a:p>
          <a:p>
            <a:endParaRPr 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5029200"/>
            <a:ext cx="8001000" cy="15519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CREATE TABLE Customers</a:t>
            </a:r>
          </a:p>
          <a:p>
            <a:r>
              <a:rPr lang="en-US" dirty="0" smtClean="0"/>
              <a:t>(</a:t>
            </a:r>
          </a:p>
          <a:p>
            <a:r>
              <a:rPr lang="en-US" dirty="0" err="1" smtClean="0"/>
              <a:t>CustID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CustName</a:t>
            </a:r>
            <a:r>
              <a:rPr lang="en-US" dirty="0" smtClean="0"/>
              <a:t> </a:t>
            </a:r>
            <a:r>
              <a:rPr lang="en-US" dirty="0" err="1" smtClean="0"/>
              <a:t>varchar</a:t>
            </a:r>
            <a:r>
              <a:rPr lang="en-US" dirty="0" smtClean="0"/>
              <a:t>(50),</a:t>
            </a:r>
          </a:p>
          <a:p>
            <a:r>
              <a:rPr lang="en-US" dirty="0" smtClean="0"/>
              <a:t>Address </a:t>
            </a:r>
            <a:r>
              <a:rPr lang="en-US" dirty="0" err="1" smtClean="0"/>
              <a:t>varchar</a:t>
            </a:r>
            <a:r>
              <a:rPr lang="en-US" dirty="0" smtClean="0"/>
              <a:t>(60)</a:t>
            </a:r>
          </a:p>
          <a:p>
            <a:r>
              <a:rPr lang="en-US" dirty="0" smtClean="0"/>
              <a:t>)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44196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 table </a:t>
            </a:r>
            <a:r>
              <a:rPr lang="en-US" sz="1800" b="1" dirty="0" smtClean="0">
                <a:cs typeface="Courier New" pitchFamily="49" charset="0"/>
              </a:rPr>
              <a:t>Customers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with the </a:t>
            </a:r>
            <a:r>
              <a:rPr lang="en-US" sz="1800" b="1" dirty="0" err="1" smtClean="0">
                <a:cs typeface="Courier New" pitchFamily="49" charset="0"/>
              </a:rPr>
              <a:t>CustID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b="1" dirty="0" err="1" smtClean="0">
                <a:cs typeface="Courier New" pitchFamily="49" charset="0"/>
              </a:rPr>
              <a:t>CustName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1800" b="1" dirty="0" smtClean="0">
                <a:cs typeface="Courier New" pitchFamily="49" charset="0"/>
              </a:rPr>
              <a:t>Address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columns.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sp_refreshview</a:t>
            </a:r>
            <a:r>
              <a:rPr lang="en-US" dirty="0" smtClean="0"/>
              <a:t> 2-3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1524000"/>
            <a:ext cx="8001000" cy="7763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CREATE VIEW </a:t>
            </a:r>
            <a:r>
              <a:rPr lang="en-US" dirty="0" err="1" smtClean="0"/>
              <a:t>vwCustomers</a:t>
            </a:r>
            <a:endParaRPr lang="en-US" dirty="0" smtClean="0"/>
          </a:p>
          <a:p>
            <a:r>
              <a:rPr lang="en-US" dirty="0" smtClean="0"/>
              <a:t>AS</a:t>
            </a:r>
          </a:p>
          <a:p>
            <a:r>
              <a:rPr lang="en-US" dirty="0" smtClean="0"/>
              <a:t>SELECT * FROM Customers</a:t>
            </a:r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9144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 view </a:t>
            </a:r>
            <a:r>
              <a:rPr lang="en-US" sz="1800" b="1" dirty="0" err="1" smtClean="0">
                <a:cs typeface="Courier New" pitchFamily="49" charset="0"/>
              </a:rPr>
              <a:t>vwCustomers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based on the table </a:t>
            </a:r>
            <a:r>
              <a:rPr lang="en-US" sz="1800" b="1" dirty="0" smtClean="0">
                <a:cs typeface="Courier New" pitchFamily="49" charset="0"/>
              </a:rPr>
              <a:t>Customers</a:t>
            </a:r>
            <a:r>
              <a:rPr lang="en-US" sz="1800" dirty="0" smtClean="0">
                <a:latin typeface="Calibri" pitchFamily="34" charset="0"/>
                <a:cs typeface="Courier New" pitchFamily="49" charset="0"/>
              </a:rPr>
              <a:t>.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0" y="2721306"/>
            <a:ext cx="8001000" cy="7076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SELECT * FROM </a:t>
            </a:r>
            <a:r>
              <a:rPr lang="en-US" dirty="0" err="1" smtClean="0"/>
              <a:t>vwCustomers</a:t>
            </a:r>
            <a:endParaRPr lang="en-US" dirty="0" smtClean="0"/>
          </a:p>
          <a:p>
            <a:endParaRPr 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23622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executes the </a:t>
            </a:r>
            <a:r>
              <a:rPr lang="en-US" sz="1800" dirty="0" smtClean="0">
                <a:cs typeface="Courier New" pitchFamily="49" charset="0"/>
              </a:rPr>
              <a:t>SELECT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query on the view.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350520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output will show three columns, </a:t>
            </a:r>
            <a:r>
              <a:rPr lang="en-US" sz="1800" b="1" dirty="0" err="1" smtClean="0">
                <a:cs typeface="Courier New" pitchFamily="49" charset="0"/>
              </a:rPr>
              <a:t>CustID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b="1" dirty="0" err="1" smtClean="0">
                <a:cs typeface="Courier New" pitchFamily="49" charset="0"/>
              </a:rPr>
              <a:t>CustName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1800" b="1" dirty="0" smtClean="0">
                <a:cs typeface="Courier New" pitchFamily="49" charset="0"/>
              </a:rPr>
              <a:t>Address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uses the </a:t>
            </a:r>
            <a:r>
              <a:rPr lang="en-US" sz="1800" dirty="0" smtClean="0">
                <a:cs typeface="Courier New" pitchFamily="49" charset="0"/>
              </a:rPr>
              <a:t>ALTER TABLE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to add a column </a:t>
            </a:r>
            <a:r>
              <a:rPr lang="en-US" sz="1800" dirty="0" smtClean="0">
                <a:cs typeface="Courier New" pitchFamily="49" charset="0"/>
              </a:rPr>
              <a:t>Age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to the table </a:t>
            </a:r>
            <a:r>
              <a:rPr lang="en-US" sz="1800" b="1" dirty="0" smtClean="0">
                <a:cs typeface="Courier New" pitchFamily="49" charset="0"/>
              </a:rPr>
              <a:t>Customers</a:t>
            </a:r>
            <a:r>
              <a:rPr lang="en-US" sz="1800" dirty="0" smtClean="0">
                <a:latin typeface="Calibri" pitchFamily="34" charset="0"/>
                <a:cs typeface="Courier New" pitchFamily="49" charset="0"/>
              </a:rPr>
              <a:t>.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" y="4419600"/>
            <a:ext cx="8001000" cy="7076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ALTER TABLE Customers ADD Age </a:t>
            </a:r>
            <a:r>
              <a:rPr lang="en-US" dirty="0" err="1" smtClean="0"/>
              <a:t>int</a:t>
            </a:r>
            <a:endParaRPr lang="en-US" dirty="0" smtClean="0"/>
          </a:p>
          <a:p>
            <a:endParaRPr lang="en-US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52578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executes the </a:t>
            </a:r>
            <a:r>
              <a:rPr lang="en-US" sz="1800" dirty="0" smtClean="0">
                <a:cs typeface="Courier New" pitchFamily="49" charset="0"/>
              </a:rPr>
              <a:t>SELECT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query on the view.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00" y="5715000"/>
            <a:ext cx="8001000" cy="7076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SELECT * FROM </a:t>
            </a:r>
            <a:r>
              <a:rPr lang="en-US" dirty="0" err="1" smtClean="0"/>
              <a:t>vwCustomers</a:t>
            </a:r>
            <a:endParaRPr lang="en-US" dirty="0" smtClean="0"/>
          </a:p>
          <a:p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sp_refreshview</a:t>
            </a:r>
            <a:r>
              <a:rPr lang="en-US" dirty="0" smtClean="0"/>
              <a:t> 3-3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1890634"/>
            <a:ext cx="8001000" cy="7076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EXEC </a:t>
            </a:r>
            <a:r>
              <a:rPr lang="en-US" dirty="0" err="1" smtClean="0"/>
              <a:t>sp_refreshview</a:t>
            </a:r>
            <a:r>
              <a:rPr lang="en-US" dirty="0" smtClean="0"/>
              <a:t> '</a:t>
            </a:r>
            <a:r>
              <a:rPr lang="en-US" dirty="0" err="1" smtClean="0"/>
              <a:t>vwCustomers</a:t>
            </a:r>
            <a:r>
              <a:rPr lang="en-US" dirty="0" smtClean="0"/>
              <a:t>‘</a:t>
            </a:r>
          </a:p>
          <a:p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91440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updated column </a:t>
            </a:r>
            <a:r>
              <a:rPr lang="en-US" sz="1800" b="1" dirty="0" smtClean="0">
                <a:cs typeface="Courier New" pitchFamily="49" charset="0"/>
              </a:rPr>
              <a:t>Age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not seen in the view.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To resolve this, the </a:t>
            </a:r>
            <a:r>
              <a:rPr lang="en-US" sz="1800" dirty="0" err="1" smtClean="0">
                <a:cs typeface="Courier New" pitchFamily="49" charset="0"/>
              </a:rPr>
              <a:t>sp_refreshview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stored procedure must be executed on the view </a:t>
            </a:r>
            <a:r>
              <a:rPr lang="en-US" sz="1800" b="1" dirty="0" err="1" smtClean="0">
                <a:cs typeface="Courier New" pitchFamily="49" charset="0"/>
              </a:rPr>
              <a:t>vwCustomers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as shown in the following code snippet: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2658070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When a </a:t>
            </a:r>
            <a:r>
              <a:rPr lang="en-US" sz="1800" dirty="0" smtClean="0">
                <a:cs typeface="Courier New" pitchFamily="49" charset="0"/>
              </a:rPr>
              <a:t>SELECT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query is run again on the view, the column </a:t>
            </a:r>
            <a:r>
              <a:rPr lang="en-US" sz="1800" b="1" dirty="0" smtClean="0">
                <a:cs typeface="Courier New" pitchFamily="49" charset="0"/>
              </a:rPr>
              <a:t>Age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seen in the output.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This is because the </a:t>
            </a:r>
            <a:r>
              <a:rPr lang="en-US" sz="1800" dirty="0" err="1" smtClean="0">
                <a:cs typeface="Courier New" pitchFamily="49" charset="0"/>
              </a:rPr>
              <a:t>sp_refreshview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procedure refreshes the metadata for the view </a:t>
            </a:r>
            <a:r>
              <a:rPr lang="en-US" sz="1800" b="1" dirty="0" err="1" smtClean="0">
                <a:cs typeface="Courier New" pitchFamily="49" charset="0"/>
              </a:rPr>
              <a:t>vwCustomers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Consider the schema-bound view that is dependent on the </a:t>
            </a:r>
            <a:r>
              <a:rPr lang="en-US" sz="1800" b="1" dirty="0" err="1" smtClean="0">
                <a:cs typeface="Courier New" pitchFamily="49" charset="0"/>
              </a:rPr>
              <a:t>Production.Product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tries to modify the data type of </a:t>
            </a:r>
            <a:r>
              <a:rPr lang="en-US" sz="1800" b="1" dirty="0" err="1" smtClean="0">
                <a:cs typeface="Courier New" pitchFamily="49" charset="0"/>
              </a:rPr>
              <a:t>ProductID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column in the </a:t>
            </a:r>
            <a:r>
              <a:rPr lang="en-US" sz="1800" b="1" dirty="0" err="1" smtClean="0">
                <a:cs typeface="Courier New" pitchFamily="49" charset="0"/>
              </a:rPr>
              <a:t>Production.Product</a:t>
            </a:r>
            <a:r>
              <a:rPr lang="en-US" sz="1800" dirty="0" smtClean="0">
                <a:cs typeface="Courier New" pitchFamily="49" charset="0"/>
              </a:rPr>
              <a:t>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table from </a:t>
            </a:r>
            <a:r>
              <a:rPr lang="en-US" sz="1800" dirty="0" err="1" smtClean="0">
                <a:cs typeface="Courier New" pitchFamily="49" charset="0"/>
              </a:rPr>
              <a:t>int</a:t>
            </a:r>
            <a:r>
              <a:rPr lang="en-US" sz="1800" dirty="0" smtClean="0">
                <a:cs typeface="Courier New" pitchFamily="49" charset="0"/>
              </a:rPr>
              <a:t>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to </a:t>
            </a:r>
            <a:r>
              <a:rPr lang="en-US" sz="1800" dirty="0" err="1" smtClean="0">
                <a:cs typeface="Courier New" pitchFamily="49" charset="0"/>
              </a:rPr>
              <a:t>varchar</a:t>
            </a:r>
            <a:r>
              <a:rPr lang="en-US" sz="1800" dirty="0" smtClean="0">
                <a:cs typeface="Courier New" pitchFamily="49" charset="0"/>
              </a:rPr>
              <a:t>(7)</a:t>
            </a:r>
            <a:r>
              <a:rPr lang="en-US" sz="1800" dirty="0" smtClean="0">
                <a:latin typeface="Calibri" pitchFamily="34" charset="0"/>
                <a:cs typeface="Courier New" pitchFamily="49" charset="0"/>
              </a:rPr>
              <a:t>.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5029200"/>
            <a:ext cx="8001000" cy="7076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ALTER TABLE </a:t>
            </a:r>
            <a:r>
              <a:rPr lang="en-US" dirty="0" err="1" smtClean="0"/>
              <a:t>Production.Product</a:t>
            </a:r>
            <a:r>
              <a:rPr lang="en-US" dirty="0" smtClean="0"/>
              <a:t> ALTER COLUMN </a:t>
            </a:r>
            <a:r>
              <a:rPr lang="en-US" dirty="0" err="1" smtClean="0"/>
              <a:t>ProductID</a:t>
            </a:r>
            <a:r>
              <a:rPr lang="en-US" dirty="0" smtClean="0"/>
              <a:t> </a:t>
            </a:r>
            <a:r>
              <a:rPr lang="en-US" dirty="0" err="1" smtClean="0"/>
              <a:t>varchar</a:t>
            </a:r>
            <a:r>
              <a:rPr lang="en-US" dirty="0" smtClean="0"/>
              <a:t>(7)</a:t>
            </a:r>
          </a:p>
          <a:p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579120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An error message is displayed as the table is schema-bound to the </a:t>
            </a:r>
            <a:r>
              <a:rPr lang="en-US" sz="1800" b="1" dirty="0" err="1" smtClean="0">
                <a:cs typeface="Courier New" pitchFamily="49" charset="0"/>
              </a:rPr>
              <a:t>vwNewProductInfo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view and hence, cannot be altered such that it violates the view definition of the view.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1"/>
            <a:ext cx="8153400" cy="67118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 stored procedure is a group of Transact-SQL statements that act as a single block of code that performs a specific task.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827113"/>
            <a:ext cx="8153400" cy="610164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514600"/>
            <a:ext cx="8153400" cy="67118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 stored procedure may also be a reference to a .NET Framework Common Language Runtime (CLR) method.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1832749"/>
            <a:ext cx="8014062" cy="605651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This block of code is identified by an assigned name and is stored in the database in a compiled form. 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1000" y="3274913"/>
            <a:ext cx="8153400" cy="610164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8" name="Rounded Rectangle 4"/>
          <p:cNvSpPr/>
          <p:nvPr/>
        </p:nvSpPr>
        <p:spPr>
          <a:xfrm>
            <a:off x="457200" y="3280549"/>
            <a:ext cx="8014062" cy="605651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Stored procedures are useful when repetitive tasks have to be performed.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81000" y="3977020"/>
            <a:ext cx="8153400" cy="67118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Stored procedures can accept values in the form of input parameters and return output values as defined by the output parameters.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81000" y="46482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advantages of using stored procedures are as follows:</a:t>
            </a:r>
          </a:p>
        </p:txBody>
      </p:sp>
      <p:graphicFrame>
        <p:nvGraphicFramePr>
          <p:cNvPr id="23" name="Diagram 22"/>
          <p:cNvGraphicFramePr/>
          <p:nvPr/>
        </p:nvGraphicFramePr>
        <p:xfrm>
          <a:off x="762000" y="5029200"/>
          <a:ext cx="3276600" cy="167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457200" y="1066800"/>
          <a:ext cx="8001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Stored Procedures 1-3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SQL Server supports the following types of stored procedures: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9600" y="1462420"/>
            <a:ext cx="3505200" cy="44258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latin typeface="Calibri" pitchFamily="34" charset="0"/>
                  <a:cs typeface="Calibri" pitchFamily="34" charset="0"/>
                </a:rPr>
                <a:t>User-Defined Stored Procedures</a:t>
              </a:r>
            </a:p>
          </p:txBody>
        </p:sp>
      </p:grpSp>
      <p:graphicFrame>
        <p:nvGraphicFramePr>
          <p:cNvPr id="10" name="Diagram 9"/>
          <p:cNvGraphicFramePr/>
          <p:nvPr/>
        </p:nvGraphicFramePr>
        <p:xfrm>
          <a:off x="914400" y="2057400"/>
          <a:ext cx="73914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Stored Procedures 2-3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9600" y="1081420"/>
            <a:ext cx="3200400" cy="44258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latin typeface="Calibri" pitchFamily="34" charset="0"/>
                  <a:cs typeface="Calibri" pitchFamily="34" charset="0"/>
                </a:rPr>
                <a:t>Extended Stored Procedures</a:t>
              </a:r>
            </a:p>
          </p:txBody>
        </p:sp>
      </p:grpSp>
      <p:graphicFrame>
        <p:nvGraphicFramePr>
          <p:cNvPr id="8" name="Diagram 7"/>
          <p:cNvGraphicFramePr/>
          <p:nvPr/>
        </p:nvGraphicFramePr>
        <p:xfrm>
          <a:off x="914400" y="1600200"/>
          <a:ext cx="73914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Stored Procedures 3-3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9600" y="1081420"/>
            <a:ext cx="3048000" cy="44258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latin typeface="Calibri" pitchFamily="34" charset="0"/>
                  <a:cs typeface="Calibri" pitchFamily="34" charset="0"/>
                </a:rPr>
                <a:t>System Stored Procedures</a:t>
              </a:r>
            </a:p>
          </p:txBody>
        </p:sp>
      </p:grpSp>
      <p:graphicFrame>
        <p:nvGraphicFramePr>
          <p:cNvPr id="8" name="Diagram 7"/>
          <p:cNvGraphicFramePr/>
          <p:nvPr/>
        </p:nvGraphicFramePr>
        <p:xfrm>
          <a:off x="914400" y="1600200"/>
          <a:ext cx="73914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772400" cy="411162"/>
          </a:xfrm>
        </p:spPr>
        <p:txBody>
          <a:bodyPr/>
          <a:lstStyle/>
          <a:p>
            <a:r>
              <a:rPr lang="en-US" dirty="0" smtClean="0"/>
              <a:t>Classification of System Stored Procedures 1-2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685800" y="1066800"/>
          <a:ext cx="79248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772400" cy="411162"/>
          </a:xfrm>
        </p:spPr>
        <p:txBody>
          <a:bodyPr/>
          <a:lstStyle/>
          <a:p>
            <a:r>
              <a:rPr lang="en-US" dirty="0" smtClean="0"/>
              <a:t>Classification of System Stored Procedures 2-2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685800" y="1219200"/>
          <a:ext cx="79248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Stored Procedures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00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Stored procedures created for temporary use within a session are called temporary stored procedures.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These procedures are stored in the </a:t>
            </a:r>
            <a:r>
              <a:rPr lang="en-US" sz="1800" dirty="0" err="1" smtClean="0">
                <a:cs typeface="Courier New" pitchFamily="49" charset="0"/>
              </a:rPr>
              <a:t>tempdb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database.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err="1" smtClean="0">
                <a:cs typeface="Courier New" pitchFamily="49" charset="0"/>
              </a:rPr>
              <a:t>tempdb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system database is a global resource available to all users connected to an instance of SQL Server.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SQL Server supports two types of temporary stored procedures namely, local and global.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table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lists the differences between the two types of stored procedures.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42121628"/>
              </p:ext>
            </p:extLst>
          </p:nvPr>
        </p:nvGraphicFramePr>
        <p:xfrm>
          <a:off x="838200" y="3412421"/>
          <a:ext cx="7696200" cy="279892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736019"/>
                <a:gridCol w="3960181"/>
              </a:tblGrid>
              <a:tr h="514955"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 smtClean="0"/>
                    </a:p>
                    <a:p>
                      <a:pPr algn="ctr"/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Local Temporary Procedure</a:t>
                      </a:r>
                      <a:endParaRPr lang="en-US" sz="24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 smtClean="0"/>
                    </a:p>
                    <a:p>
                      <a:pPr algn="ctr"/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Global Temporary Procedure</a:t>
                      </a:r>
                      <a:endParaRPr lang="en-US" sz="24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416024">
                <a:tc>
                  <a:txBody>
                    <a:bodyPr/>
                    <a:lstStyle/>
                    <a:p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Visible only to the user that created it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109538" indent="-109538">
                        <a:buFont typeface="Arial" pitchFamily="34" charset="0"/>
                        <a:buNone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Visible to all</a:t>
                      </a:r>
                    </a:p>
                  </a:txBody>
                  <a:tcPr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Dropped at the end of the current session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109538" indent="-109538">
                        <a:buFont typeface="Arial" pitchFamily="34" charset="0"/>
                        <a:buNone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Dropped at the end of the last session</a:t>
                      </a:r>
                    </a:p>
                  </a:txBody>
                  <a:tcPr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Local Temporary Procedure	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endParaRPr lang="en-US" sz="1400" b="0" kern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109538" indent="-109538">
                        <a:buFont typeface="Arial" pitchFamily="34" charset="0"/>
                        <a:buNone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Global Temporary Procedure</a:t>
                      </a:r>
                    </a:p>
                  </a:txBody>
                  <a:tcPr marT="0" marB="0" anchor="ctr"/>
                </a:tc>
              </a:tr>
              <a:tr h="421994">
                <a:tc>
                  <a:txBody>
                    <a:bodyPr/>
                    <a:lstStyle/>
                    <a:p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Can only be used by its owner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109538" indent="-109538">
                        <a:buFont typeface="Arial" pitchFamily="34" charset="0"/>
                        <a:buNone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Can be used by any user</a:t>
                      </a:r>
                    </a:p>
                  </a:txBody>
                  <a:tcPr marT="0" marB="0" anchor="ctr"/>
                </a:tc>
              </a:tr>
              <a:tr h="531555">
                <a:tc>
                  <a:txBody>
                    <a:bodyPr/>
                    <a:lstStyle/>
                    <a:p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Uses the # prefix before the procedure name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109538" indent="-109538">
                        <a:buFont typeface="Arial" pitchFamily="34" charset="0"/>
                        <a:buNone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Uses the ## prefix before the procedure name</a:t>
                      </a:r>
                    </a:p>
                  </a:txBody>
                  <a:tcPr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Stored Procedures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Stored procedures that run on remote SQL Servers are known as remote stored procedures.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22098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32004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When a remote stored procedure is executed from a local instance of SQL Server to a client computer, a statement abort error might be encountered.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22154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Remote stored procedures can be used only when the remote server allows remote access.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1000" y="4267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8" name="Rounded Rectangle 4"/>
          <p:cNvSpPr/>
          <p:nvPr/>
        </p:nvSpPr>
        <p:spPr>
          <a:xfrm>
            <a:off x="457200" y="4272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When such an error occurs, the statement that caused the error is terminated but the remote procedure continues to be executed.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Extended Stored Procedures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9600" y="1066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Extended stored procedures are used to perform tasks that are unable to be performed using standard Transact-SQL statements.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9600" y="20574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1" name="Rounded Rectangle 4"/>
          <p:cNvSpPr/>
          <p:nvPr/>
        </p:nvSpPr>
        <p:spPr>
          <a:xfrm>
            <a:off x="685800" y="20630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Extended stored procedures use the '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xp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' prefix. These stored procedures are contained in the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dbo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schema of the master database.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" y="2881396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used to execute an extended stored procedure is as follows: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0" y="3846493"/>
            <a:ext cx="7772400" cy="6955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EXECUTE &lt;</a:t>
            </a:r>
            <a:r>
              <a:rPr lang="en-US" dirty="0" err="1" smtClean="0"/>
              <a:t>procedure_name</a:t>
            </a:r>
            <a:r>
              <a:rPr lang="en-US" dirty="0" smtClean="0"/>
              <a:t>&gt;</a:t>
            </a:r>
          </a:p>
          <a:p>
            <a:endParaRPr lang="en-US" sz="1050" dirty="0"/>
          </a:p>
        </p:txBody>
      </p:sp>
      <p:sp>
        <p:nvSpPr>
          <p:cNvPr id="14" name="Rounded Rectangle 13"/>
          <p:cNvSpPr/>
          <p:nvPr/>
        </p:nvSpPr>
        <p:spPr>
          <a:xfrm>
            <a:off x="762000" y="3324898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81000" y="4687669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executes the extended stored procedure </a:t>
            </a:r>
            <a:r>
              <a:rPr lang="en-US" sz="1800" dirty="0" err="1" smtClean="0">
                <a:cs typeface="Courier New" pitchFamily="49" charset="0"/>
              </a:rPr>
              <a:t>xp_fileexist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to check whether the </a:t>
            </a:r>
            <a:r>
              <a:rPr lang="en-US" sz="1800" dirty="0" smtClean="0">
                <a:cs typeface="Courier New" pitchFamily="49" charset="0"/>
              </a:rPr>
              <a:t>MyTest.txt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file exists or not.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2000" y="5486400"/>
            <a:ext cx="7772400" cy="6955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EXECUTE </a:t>
            </a:r>
            <a:r>
              <a:rPr lang="en-US" dirty="0" err="1" smtClean="0"/>
              <a:t>xp_fileexist</a:t>
            </a:r>
            <a:r>
              <a:rPr lang="en-US" dirty="0" smtClean="0"/>
              <a:t> 'c:\MyTest.txt’</a:t>
            </a:r>
          </a:p>
          <a:p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772400" cy="411162"/>
          </a:xfrm>
        </p:spPr>
        <p:txBody>
          <a:bodyPr/>
          <a:lstStyle/>
          <a:p>
            <a:r>
              <a:rPr lang="en-US" dirty="0" smtClean="0"/>
              <a:t>Custom or User-defined Stored Procedures 1-3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9600" y="1066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In SQL Server, users are allowed to create customized or user-defined stored procedures for performance of various tasks.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9600" y="20574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1" name="Rounded Rectangle 4"/>
          <p:cNvSpPr/>
          <p:nvPr/>
        </p:nvSpPr>
        <p:spPr>
          <a:xfrm>
            <a:off x="685800" y="20630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CREATE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PROCEDURE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permission is required to create a procedure and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ALTER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permission on the schema in which the procedure is being created.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" y="2881396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used to create a custom stored procedure is as follows: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0" y="3846493"/>
            <a:ext cx="7772400" cy="760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CREATE { PROC | PROCEDURE } </a:t>
            </a:r>
            <a:r>
              <a:rPr lang="en-US" dirty="0" err="1" smtClean="0"/>
              <a:t>procedure_name</a:t>
            </a:r>
            <a:endParaRPr lang="en-US" dirty="0" smtClean="0"/>
          </a:p>
          <a:p>
            <a:r>
              <a:rPr lang="en-US" dirty="0" smtClean="0"/>
              <a:t>[ { @parameter </a:t>
            </a:r>
            <a:r>
              <a:rPr lang="en-US" dirty="0" err="1" smtClean="0"/>
              <a:t>data_type</a:t>
            </a:r>
            <a:r>
              <a:rPr lang="en-US" dirty="0" smtClean="0"/>
              <a:t> } ]</a:t>
            </a:r>
          </a:p>
          <a:p>
            <a:r>
              <a:rPr lang="en-US" dirty="0" smtClean="0"/>
              <a:t>AS &lt;</a:t>
            </a:r>
            <a:r>
              <a:rPr lang="en-US" dirty="0" err="1" smtClean="0"/>
              <a:t>sql_statement</a:t>
            </a:r>
            <a:r>
              <a:rPr lang="en-US" dirty="0" smtClean="0"/>
              <a:t>&gt;</a:t>
            </a:r>
            <a:endParaRPr lang="en-US" sz="1050" dirty="0"/>
          </a:p>
        </p:txBody>
      </p:sp>
      <p:sp>
        <p:nvSpPr>
          <p:cNvPr id="14" name="Rounded Rectangle 13"/>
          <p:cNvSpPr/>
          <p:nvPr/>
        </p:nvSpPr>
        <p:spPr>
          <a:xfrm>
            <a:off x="762000" y="3324898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4800600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smtClean="0">
                <a:cs typeface="Courier New" pitchFamily="49" charset="0"/>
              </a:rPr>
              <a:t>procedure_name</a:t>
            </a:r>
            <a:r>
              <a:rPr lang="en-US" sz="1800" smtClean="0">
                <a:latin typeface="Calibri" pitchFamily="34" charset="0"/>
                <a:cs typeface="Calibri" pitchFamily="34" charset="0"/>
              </a:rPr>
              <a:t>: specifies the name of the procedure.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smtClean="0">
                <a:cs typeface="Courier New" pitchFamily="49" charset="0"/>
              </a:rPr>
              <a:t>@parameter</a:t>
            </a:r>
            <a:r>
              <a:rPr lang="en-US" sz="1800" smtClean="0">
                <a:latin typeface="Calibri" pitchFamily="34" charset="0"/>
                <a:cs typeface="Calibri" pitchFamily="34" charset="0"/>
              </a:rPr>
              <a:t>: specifies the input/output parameters in the procedure.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smtClean="0">
                <a:cs typeface="Courier New" pitchFamily="49" charset="0"/>
              </a:rPr>
              <a:t>data_type</a:t>
            </a:r>
            <a:r>
              <a:rPr lang="en-US" sz="1800" smtClean="0">
                <a:latin typeface="Calibri" pitchFamily="34" charset="0"/>
                <a:cs typeface="Calibri" pitchFamily="34" charset="0"/>
              </a:rPr>
              <a:t>: specifies the data types of the parameters.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smtClean="0">
                <a:cs typeface="Courier New" pitchFamily="49" charset="0"/>
              </a:rPr>
              <a:t>sql_statement</a:t>
            </a:r>
            <a:r>
              <a:rPr lang="en-US" sz="1800" smtClean="0">
                <a:latin typeface="Calibri" pitchFamily="34" charset="0"/>
                <a:cs typeface="Calibri" pitchFamily="34" charset="0"/>
              </a:rPr>
              <a:t>: specifies one or more Transact-SQL statements to be included in the procedure.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772400" cy="411162"/>
          </a:xfrm>
        </p:spPr>
        <p:txBody>
          <a:bodyPr/>
          <a:lstStyle/>
          <a:p>
            <a:r>
              <a:rPr lang="en-US" dirty="0" smtClean="0"/>
              <a:t>Custom or User-defined Stored Procedures 2-3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and then executes a custom stored procedure, </a:t>
            </a:r>
            <a:r>
              <a:rPr lang="en-US" sz="1800" b="1" dirty="0" err="1" smtClean="0">
                <a:cs typeface="Courier New" pitchFamily="49" charset="0"/>
              </a:rPr>
              <a:t>uspGetCustTerritory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which will display the details of customers such as customer id, territory id, and territory name.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981200"/>
            <a:ext cx="7772400" cy="17727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CREATE PROCEDURE </a:t>
            </a:r>
            <a:r>
              <a:rPr lang="en-US" dirty="0" err="1" smtClean="0"/>
              <a:t>uspGetCustTerritory</a:t>
            </a:r>
            <a:endParaRPr lang="en-US" dirty="0" smtClean="0"/>
          </a:p>
          <a:p>
            <a:r>
              <a:rPr lang="en-US" dirty="0" smtClean="0"/>
              <a:t>AS</a:t>
            </a:r>
          </a:p>
          <a:p>
            <a:r>
              <a:rPr lang="en-US" dirty="0" smtClean="0"/>
              <a:t>SELECT TOP 10 </a:t>
            </a:r>
            <a:r>
              <a:rPr lang="en-US" dirty="0" err="1" smtClean="0"/>
              <a:t>CustomerID</a:t>
            </a:r>
            <a:r>
              <a:rPr lang="en-US" dirty="0" smtClean="0"/>
              <a:t>, </a:t>
            </a:r>
            <a:r>
              <a:rPr lang="en-US" dirty="0" err="1" smtClean="0"/>
              <a:t>Customer.TerritoryID</a:t>
            </a:r>
            <a:r>
              <a:rPr lang="en-US" dirty="0" smtClean="0"/>
              <a:t>, </a:t>
            </a:r>
            <a:r>
              <a:rPr lang="en-US" dirty="0" err="1" smtClean="0"/>
              <a:t>Sales.SalesTerritory.Name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Sales.Customer</a:t>
            </a:r>
            <a:r>
              <a:rPr lang="en-US" dirty="0" smtClean="0"/>
              <a:t> JOIN </a:t>
            </a:r>
            <a:r>
              <a:rPr lang="en-US" dirty="0" err="1" smtClean="0"/>
              <a:t>Sales.SalesTerritory</a:t>
            </a:r>
            <a:r>
              <a:rPr lang="en-US" dirty="0" smtClean="0"/>
              <a:t> ON </a:t>
            </a:r>
            <a:r>
              <a:rPr lang="en-US" dirty="0" err="1" smtClean="0"/>
              <a:t>Sales.Customer.TerritoryID</a:t>
            </a:r>
            <a:r>
              <a:rPr lang="en-US" dirty="0" smtClean="0"/>
              <a:t> = </a:t>
            </a:r>
            <a:r>
              <a:rPr lang="en-US" dirty="0" err="1" smtClean="0"/>
              <a:t>Sales.SalesTerritory.TerritoryID</a:t>
            </a:r>
            <a:endParaRPr lang="en-US" dirty="0" smtClean="0"/>
          </a:p>
          <a:p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8862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code snippet executes the stored procedure using the </a:t>
            </a:r>
            <a:r>
              <a:rPr lang="en-US" sz="1800" dirty="0" smtClean="0">
                <a:cs typeface="Courier New" pitchFamily="49" charset="0"/>
              </a:rPr>
              <a:t>EXEC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command.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0" y="4628007"/>
            <a:ext cx="7772400" cy="6955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EXEC </a:t>
            </a:r>
            <a:r>
              <a:rPr lang="en-US" dirty="0" err="1" smtClean="0"/>
              <a:t>uspGetCustTerritory</a:t>
            </a:r>
            <a:endParaRPr lang="en-US" dirty="0" smtClean="0"/>
          </a:p>
          <a:p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Views 1-3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136073"/>
            <a:ext cx="8153400" cy="692727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 view is created using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CREATE VIEW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 and it can be created only in the current database.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974273"/>
            <a:ext cx="8153400" cy="692727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1" name="Rounded Rectangle 4"/>
          <p:cNvSpPr/>
          <p:nvPr/>
        </p:nvSpPr>
        <p:spPr>
          <a:xfrm>
            <a:off x="457200" y="1974273"/>
            <a:ext cx="8014062" cy="68760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</a:t>
            </a:r>
            <a:r>
              <a:rPr lang="en-IN" sz="1800" dirty="0" smtClean="0">
                <a:latin typeface="Calibri" pitchFamily="34" charset="0"/>
                <a:cs typeface="Calibri" pitchFamily="34" charset="0"/>
              </a:rPr>
              <a:t>user can create a view using columns from tables or other views only if the user has permission to access these tables and views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81000" y="2819400"/>
            <a:ext cx="8153400" cy="6858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3" name="Rounded Rectangle 12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SQL Server verifies the existence of objects that are referenced in the view definition.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457200" y="41910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" y="4832324"/>
            <a:ext cx="8001000" cy="5016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CREATE VIEW &lt;</a:t>
            </a:r>
            <a:r>
              <a:rPr lang="en-US" dirty="0" err="1" smtClean="0"/>
              <a:t>view_name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AS &lt;</a:t>
            </a:r>
            <a:r>
              <a:rPr lang="en-US" dirty="0" err="1" smtClean="0"/>
              <a:t>select_statement</a:t>
            </a:r>
            <a:r>
              <a:rPr lang="en-US" dirty="0" smtClean="0"/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548640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view_name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name of the view.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select_statement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</a:t>
            </a:r>
            <a:r>
              <a:rPr lang="en-US" sz="1800" dirty="0" smtClean="0">
                <a:cs typeface="Courier New" pitchFamily="49" charset="0"/>
              </a:rPr>
              <a:t>SELECT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that defines the view.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1000" y="3657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used to create a view is as follows: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772400" cy="411162"/>
          </a:xfrm>
        </p:spPr>
        <p:txBody>
          <a:bodyPr/>
          <a:lstStyle/>
          <a:p>
            <a:r>
              <a:rPr lang="en-US" dirty="0" smtClean="0"/>
              <a:t>Custom or User-defined Stored Procedures 3-3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30069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output is shown in the following figure:</a:t>
            </a:r>
          </a:p>
        </p:txBody>
      </p:sp>
      <p:pic>
        <p:nvPicPr>
          <p:cNvPr id="6" name="Picture 5" descr="Figure 10.10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4600" y="1600200"/>
            <a:ext cx="4267200" cy="3972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Parameters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9600" y="1066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real advantage of a stored procedure comes into picture only when one or more parameters are used with it.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9600" y="20574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1" name="Rounded Rectangle 4"/>
          <p:cNvSpPr/>
          <p:nvPr/>
        </p:nvSpPr>
        <p:spPr>
          <a:xfrm>
            <a:off x="685800" y="20630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Data is passed between the stored procedure and the calling program when a call is made to a stored procedure.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" y="2971800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This data transfer is done using parameters. Parameters are of two types that are as follows:</a:t>
            </a:r>
          </a:p>
        </p:txBody>
      </p:sp>
      <p:graphicFrame>
        <p:nvGraphicFramePr>
          <p:cNvPr id="13" name="Diagram 12"/>
          <p:cNvGraphicFramePr/>
          <p:nvPr/>
        </p:nvGraphicFramePr>
        <p:xfrm>
          <a:off x="762000" y="3810000"/>
          <a:ext cx="8001000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Parameters 1-2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61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Values are passed from the calling program to the stored procedure and these values are accepted into the input parameters of the stored procedure.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input parameters are defined at the time of creation of the stored procedure.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values passed to input parameters could be either constants or variables.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These values are passed to the procedure at the time of calling the procedure.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stored procedure performs the specified tasks using these values.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used to create a stored procedure is as follows: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511760"/>
            <a:ext cx="7772400" cy="760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CREATE PROCEDURE &lt;</a:t>
            </a:r>
            <a:r>
              <a:rPr lang="en-IN" dirty="0" err="1" smtClean="0"/>
              <a:t>procedure_name</a:t>
            </a:r>
            <a:r>
              <a:rPr lang="en-IN" dirty="0" smtClean="0"/>
              <a:t>&gt;</a:t>
            </a:r>
          </a:p>
          <a:p>
            <a:r>
              <a:rPr lang="en-IN" dirty="0" smtClean="0"/>
              <a:t>@parameter &lt;</a:t>
            </a:r>
            <a:r>
              <a:rPr lang="en-IN" dirty="0" err="1" smtClean="0"/>
              <a:t>data_type</a:t>
            </a:r>
            <a:r>
              <a:rPr lang="en-IN" dirty="0" smtClean="0"/>
              <a:t>&gt;</a:t>
            </a:r>
          </a:p>
          <a:p>
            <a:r>
              <a:rPr lang="en-IN" dirty="0" smtClean="0"/>
              <a:t>AS &lt;</a:t>
            </a:r>
            <a:r>
              <a:rPr lang="en-IN" dirty="0" err="1" smtClean="0"/>
              <a:t>sql_statement</a:t>
            </a:r>
            <a:r>
              <a:rPr lang="en-IN" dirty="0" smtClean="0"/>
              <a:t>&gt;</a:t>
            </a:r>
            <a:endParaRPr lang="en-US" sz="1050" dirty="0"/>
          </a:p>
        </p:txBody>
      </p:sp>
      <p:sp>
        <p:nvSpPr>
          <p:cNvPr id="7" name="Rounded Rectangle 6"/>
          <p:cNvSpPr/>
          <p:nvPr/>
        </p:nvSpPr>
        <p:spPr>
          <a:xfrm>
            <a:off x="762000" y="30480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5167952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used to execute a stored procedure and pass values as input parameters is as follows: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6356450"/>
            <a:ext cx="7772400" cy="2593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EXECUTE &lt;</a:t>
            </a:r>
            <a:r>
              <a:rPr lang="en-US" dirty="0" err="1" smtClean="0"/>
              <a:t>procedure_name</a:t>
            </a:r>
            <a:r>
              <a:rPr lang="en-US" dirty="0" smtClean="0"/>
              <a:t>&gt; &lt;parameters&gt;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" y="4419600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data_type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system defined data type.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62000" y="5853752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Parameters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14400"/>
            <a:ext cx="861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 stored procedure, </a:t>
            </a:r>
            <a:r>
              <a:rPr lang="en-US" sz="1800" b="1" dirty="0" err="1" smtClean="0">
                <a:cs typeface="Courier New" pitchFamily="49" charset="0"/>
              </a:rPr>
              <a:t>uspGetSales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with a parameter territory to accept the name of a territory and display the sales details and salesperson id for that territory.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Then, the code executes the stored procedure with Northwest being passed as the input parameter.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2428625"/>
            <a:ext cx="7772400" cy="25860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CREATE PROCEDURE </a:t>
            </a:r>
            <a:r>
              <a:rPr lang="en-US" dirty="0" err="1" smtClean="0"/>
              <a:t>uspGetSales</a:t>
            </a:r>
            <a:endParaRPr lang="en-US" dirty="0" smtClean="0"/>
          </a:p>
          <a:p>
            <a:r>
              <a:rPr lang="en-US" dirty="0" smtClean="0"/>
              <a:t>@territory </a:t>
            </a:r>
            <a:r>
              <a:rPr lang="en-US" dirty="0" err="1" smtClean="0"/>
              <a:t>varchar</a:t>
            </a:r>
            <a:r>
              <a:rPr lang="en-US" dirty="0" smtClean="0"/>
              <a:t>(40)</a:t>
            </a:r>
          </a:p>
          <a:p>
            <a:r>
              <a:rPr lang="en-US" dirty="0" smtClean="0"/>
              <a:t>AS</a:t>
            </a:r>
          </a:p>
          <a:p>
            <a:r>
              <a:rPr lang="en-US" dirty="0" smtClean="0"/>
              <a:t>SELECT </a:t>
            </a:r>
            <a:r>
              <a:rPr lang="en-US" dirty="0" err="1" smtClean="0"/>
              <a:t>BusinessEntityID</a:t>
            </a:r>
            <a:r>
              <a:rPr lang="en-US" dirty="0" smtClean="0"/>
              <a:t>, </a:t>
            </a:r>
            <a:r>
              <a:rPr lang="en-US" dirty="0" err="1" smtClean="0"/>
              <a:t>B.SalesYTD</a:t>
            </a:r>
            <a:r>
              <a:rPr lang="en-US" dirty="0" smtClean="0"/>
              <a:t>, </a:t>
            </a:r>
            <a:r>
              <a:rPr lang="en-US" dirty="0" err="1" smtClean="0"/>
              <a:t>B.SalesLastYear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Sales.SalesPerson</a:t>
            </a:r>
            <a:r>
              <a:rPr lang="en-US" dirty="0" smtClean="0"/>
              <a:t> A</a:t>
            </a:r>
          </a:p>
          <a:p>
            <a:r>
              <a:rPr lang="en-US" dirty="0" smtClean="0"/>
              <a:t>JOIN </a:t>
            </a:r>
            <a:r>
              <a:rPr lang="en-US" dirty="0" err="1" smtClean="0"/>
              <a:t>Sales.SalesTerritory</a:t>
            </a:r>
            <a:r>
              <a:rPr lang="en-US" dirty="0" smtClean="0"/>
              <a:t> B</a:t>
            </a:r>
          </a:p>
          <a:p>
            <a:r>
              <a:rPr lang="en-US" dirty="0" smtClean="0"/>
              <a:t>ON </a:t>
            </a:r>
            <a:r>
              <a:rPr lang="en-US" dirty="0" err="1" smtClean="0"/>
              <a:t>A.TerritoryID</a:t>
            </a:r>
            <a:r>
              <a:rPr lang="en-US" dirty="0" smtClean="0"/>
              <a:t> = </a:t>
            </a:r>
            <a:r>
              <a:rPr lang="en-US" dirty="0" err="1" smtClean="0"/>
              <a:t>B.TerritoryID</a:t>
            </a:r>
            <a:endParaRPr lang="en-US" dirty="0" smtClean="0"/>
          </a:p>
          <a:p>
            <a:r>
              <a:rPr lang="en-US" dirty="0" smtClean="0"/>
              <a:t>WHERE </a:t>
            </a:r>
            <a:r>
              <a:rPr lang="en-US" dirty="0" err="1" smtClean="0"/>
              <a:t>B.Name</a:t>
            </a:r>
            <a:r>
              <a:rPr lang="en-US" dirty="0" smtClean="0"/>
              <a:t> = @territory;</a:t>
            </a:r>
          </a:p>
          <a:p>
            <a:r>
              <a:rPr lang="en-US" dirty="0" smtClean="0"/>
              <a:t>--Execute the stored procedure</a:t>
            </a:r>
          </a:p>
          <a:p>
            <a:r>
              <a:rPr lang="en-US" dirty="0" smtClean="0"/>
              <a:t>EXEC </a:t>
            </a:r>
            <a:r>
              <a:rPr lang="en-US" dirty="0" err="1" smtClean="0"/>
              <a:t>uspGetSales</a:t>
            </a:r>
            <a:r>
              <a:rPr lang="en-US" dirty="0" smtClean="0"/>
              <a:t> 'Northwest'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5068669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output is shown in the following figure:</a:t>
            </a:r>
          </a:p>
        </p:txBody>
      </p:sp>
      <p:pic>
        <p:nvPicPr>
          <p:cNvPr id="8" name="Picture 7" descr="Figure 10.1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8400" y="5486400"/>
            <a:ext cx="4118658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Parameters 1-3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75438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Output parameters are defined at the time of creation of the procedure.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981200"/>
            <a:ext cx="8153400" cy="6858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743200"/>
            <a:ext cx="8153400" cy="75438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Also, the calling statement has to have a variable specified with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OUTPUT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keyword to accept the output from the called procedure.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1986836"/>
            <a:ext cx="8014062" cy="680728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To specify an output parameter,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OUTPUT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keyword is used while declaring the parameter.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36576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syntax is used to pass output parameters in a stored procedure and then, execute the stored procedure with the </a:t>
            </a:r>
            <a:r>
              <a:rPr lang="en-US" sz="1800" dirty="0" smtClean="0">
                <a:cs typeface="Courier New" pitchFamily="49" charset="0"/>
              </a:rPr>
              <a:t>OUTPUT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parameter.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1999" y="5021708"/>
            <a:ext cx="7634835" cy="6170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100" dirty="0" smtClean="0"/>
          </a:p>
          <a:p>
            <a:r>
              <a:rPr lang="en-US" dirty="0" smtClean="0"/>
              <a:t>EXECUTE &lt;</a:t>
            </a:r>
            <a:r>
              <a:rPr lang="en-US" dirty="0" err="1" smtClean="0"/>
              <a:t>procedure_name</a:t>
            </a:r>
            <a:r>
              <a:rPr lang="en-US" dirty="0" smtClean="0"/>
              <a:t>&gt; &lt;parameters&gt;</a:t>
            </a:r>
          </a:p>
          <a:p>
            <a:endParaRPr lang="en-US" sz="800" dirty="0"/>
          </a:p>
        </p:txBody>
      </p:sp>
      <p:sp>
        <p:nvSpPr>
          <p:cNvPr id="21" name="Rounded Rectangle 20"/>
          <p:cNvSpPr/>
          <p:nvPr/>
        </p:nvSpPr>
        <p:spPr>
          <a:xfrm>
            <a:off x="762000" y="4495800"/>
            <a:ext cx="1047918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Parameters 2-3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 stored procedure, </a:t>
            </a:r>
            <a:r>
              <a:rPr lang="en-US" sz="1800" dirty="0" err="1" smtClean="0">
                <a:cs typeface="Courier New" pitchFamily="49" charset="0"/>
              </a:rPr>
              <a:t>uspGetTotalSales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with input parameter </a:t>
            </a:r>
            <a:r>
              <a:rPr lang="en-US" sz="1800" dirty="0" smtClean="0">
                <a:cs typeface="Courier New" pitchFamily="49" charset="0"/>
              </a:rPr>
              <a:t>@territory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to accept the name of a territory and output parameter </a:t>
            </a:r>
            <a:r>
              <a:rPr lang="en-US" sz="1800" dirty="0" smtClean="0">
                <a:cs typeface="Courier New" pitchFamily="49" charset="0"/>
              </a:rPr>
              <a:t>@sum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to display the sum of sales year to date in that territory.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81200"/>
            <a:ext cx="7772400" cy="20690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CREATE PROCEDURE </a:t>
            </a:r>
            <a:r>
              <a:rPr lang="en-US" dirty="0" err="1" smtClean="0"/>
              <a:t>uspGetTotalSales</a:t>
            </a:r>
            <a:endParaRPr lang="en-US" dirty="0" smtClean="0"/>
          </a:p>
          <a:p>
            <a:r>
              <a:rPr lang="en-US" dirty="0" smtClean="0"/>
              <a:t>@territory </a:t>
            </a:r>
            <a:r>
              <a:rPr lang="en-US" dirty="0" err="1" smtClean="0"/>
              <a:t>varchar</a:t>
            </a:r>
            <a:r>
              <a:rPr lang="en-US" dirty="0" smtClean="0"/>
              <a:t>(40), @sum </a:t>
            </a:r>
            <a:r>
              <a:rPr lang="en-US" dirty="0" err="1" smtClean="0"/>
              <a:t>int</a:t>
            </a:r>
            <a:r>
              <a:rPr lang="en-US" dirty="0" smtClean="0"/>
              <a:t> OUTPUT</a:t>
            </a:r>
          </a:p>
          <a:p>
            <a:r>
              <a:rPr lang="en-US" dirty="0" smtClean="0"/>
              <a:t>AS</a:t>
            </a:r>
          </a:p>
          <a:p>
            <a:r>
              <a:rPr lang="en-US" dirty="0" smtClean="0"/>
              <a:t>SELECT @sum= SUM(</a:t>
            </a:r>
            <a:r>
              <a:rPr lang="en-US" dirty="0" err="1" smtClean="0"/>
              <a:t>B.SalesYTD</a:t>
            </a:r>
            <a:r>
              <a:rPr lang="en-US" dirty="0" smtClean="0"/>
              <a:t>)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Sales.SalesPerson</a:t>
            </a:r>
            <a:r>
              <a:rPr lang="en-US" dirty="0" smtClean="0"/>
              <a:t> A</a:t>
            </a:r>
          </a:p>
          <a:p>
            <a:r>
              <a:rPr lang="en-US" dirty="0" smtClean="0"/>
              <a:t>JOIN </a:t>
            </a:r>
            <a:r>
              <a:rPr lang="en-US" dirty="0" err="1" smtClean="0"/>
              <a:t>Sales.SalesTerritory</a:t>
            </a:r>
            <a:r>
              <a:rPr lang="en-US" dirty="0" smtClean="0"/>
              <a:t> B</a:t>
            </a:r>
          </a:p>
          <a:p>
            <a:r>
              <a:rPr lang="en-US" dirty="0" smtClean="0"/>
              <a:t>ON </a:t>
            </a:r>
            <a:r>
              <a:rPr lang="en-US" dirty="0" err="1" smtClean="0"/>
              <a:t>A.TerritoryID</a:t>
            </a:r>
            <a:r>
              <a:rPr lang="en-US" dirty="0" smtClean="0"/>
              <a:t> = </a:t>
            </a:r>
            <a:r>
              <a:rPr lang="en-US" dirty="0" err="1" smtClean="0"/>
              <a:t>B.TerritoryID</a:t>
            </a:r>
            <a:endParaRPr lang="en-US" dirty="0" smtClean="0"/>
          </a:p>
          <a:p>
            <a:r>
              <a:rPr lang="en-US" dirty="0" smtClean="0"/>
              <a:t>WHERE </a:t>
            </a:r>
            <a:r>
              <a:rPr lang="en-US" dirty="0" err="1" smtClean="0"/>
              <a:t>B.Name</a:t>
            </a:r>
            <a:r>
              <a:rPr lang="en-US" dirty="0" smtClean="0"/>
              <a:t> = @territory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4182070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declares a variable </a:t>
            </a:r>
            <a:r>
              <a:rPr lang="en-US" sz="1800" dirty="0" err="1" smtClean="0">
                <a:cs typeface="Courier New" pitchFamily="49" charset="0"/>
              </a:rPr>
              <a:t>sumsales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to accept the output of the procedure </a:t>
            </a:r>
            <a:r>
              <a:rPr lang="en-US" sz="1800" dirty="0" err="1" smtClean="0">
                <a:cs typeface="Courier New" pitchFamily="49" charset="0"/>
              </a:rPr>
              <a:t>uspGetTotalSales</a:t>
            </a:r>
            <a:r>
              <a:rPr lang="en-US" sz="1800" dirty="0" smtClean="0">
                <a:latin typeface="Calibri" pitchFamily="34" charset="0"/>
                <a:cs typeface="Courier New" pitchFamily="49" charset="0"/>
              </a:rPr>
              <a:t>.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4876800"/>
            <a:ext cx="7634835" cy="1543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100" dirty="0" smtClean="0"/>
          </a:p>
          <a:p>
            <a:r>
              <a:rPr lang="en-US" dirty="0" smtClean="0"/>
              <a:t>DECLARE @</a:t>
            </a:r>
            <a:r>
              <a:rPr lang="en-US" dirty="0" err="1" smtClean="0"/>
              <a:t>sumsales</a:t>
            </a:r>
            <a:r>
              <a:rPr lang="en-US" dirty="0" smtClean="0"/>
              <a:t> money;</a:t>
            </a:r>
          </a:p>
          <a:p>
            <a:r>
              <a:rPr lang="en-US" dirty="0" smtClean="0"/>
              <a:t>EXEC </a:t>
            </a:r>
            <a:r>
              <a:rPr lang="en-US" dirty="0" err="1" smtClean="0"/>
              <a:t>uspGetTotalSales</a:t>
            </a:r>
            <a:r>
              <a:rPr lang="en-US" dirty="0" smtClean="0"/>
              <a:t> 'Northwest', @sum = @sum OUTPUT;</a:t>
            </a:r>
          </a:p>
          <a:p>
            <a:r>
              <a:rPr lang="en-US" dirty="0" smtClean="0"/>
              <a:t>PRINT 'The year-to-date sales figure for this territory is ' + convert(</a:t>
            </a:r>
            <a:r>
              <a:rPr lang="en-US" dirty="0" err="1" smtClean="0"/>
              <a:t>varchar</a:t>
            </a:r>
            <a:r>
              <a:rPr lang="en-US" dirty="0" smtClean="0"/>
              <a:t>(100),@</a:t>
            </a:r>
            <a:r>
              <a:rPr lang="en-US" dirty="0" err="1" smtClean="0"/>
              <a:t>sumsales</a:t>
            </a:r>
            <a:r>
              <a:rPr lang="en-US" dirty="0" smtClean="0"/>
              <a:t>);</a:t>
            </a:r>
          </a:p>
          <a:p>
            <a:r>
              <a:rPr lang="en-US" dirty="0" smtClean="0"/>
              <a:t>GO</a:t>
            </a:r>
          </a:p>
          <a:p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Parameters 3-3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cs typeface="Courier New" pitchFamily="49" charset="0"/>
              </a:rPr>
              <a:t>OUTPUT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parameters have the following characteristics: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914400" y="1524000"/>
          <a:ext cx="73914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" y="4876800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cs typeface="Courier New" pitchFamily="49" charset="0"/>
              </a:rPr>
              <a:t>OUTPUT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 returns information from each row on which the </a:t>
            </a:r>
            <a:r>
              <a:rPr lang="en-US" sz="1800" dirty="0" smtClean="0">
                <a:cs typeface="Courier New" pitchFamily="49" charset="0"/>
              </a:rPr>
              <a:t>INSERT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smtClean="0">
                <a:cs typeface="Courier New" pitchFamily="49" charset="0"/>
              </a:rPr>
              <a:t>UPDATE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1800" dirty="0" smtClean="0">
                <a:cs typeface="Courier New" pitchFamily="49" charset="0"/>
              </a:rPr>
              <a:t>DELETE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statements have been executed.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This clause is useful to retrieve the value of an identity or computed column after an </a:t>
            </a:r>
            <a:r>
              <a:rPr lang="en-US" sz="1800" dirty="0" smtClean="0">
                <a:cs typeface="Courier New" pitchFamily="49" charset="0"/>
              </a:rPr>
              <a:t>INSERT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or </a:t>
            </a:r>
            <a:r>
              <a:rPr lang="en-US" sz="1800" dirty="0" smtClean="0">
                <a:cs typeface="Courier New" pitchFamily="49" charset="0"/>
              </a:rPr>
              <a:t>UPDATE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operation.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SSMS to Create Stored Procedures 1-5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You can also create a user-defined stored procedure using SSMS by performing the following steps: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914400" y="1752600"/>
          <a:ext cx="76962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SSMS to Create Stored Procedures 2-5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This is shown in the following figure:</a:t>
            </a:r>
          </a:p>
        </p:txBody>
      </p:sp>
      <p:pic>
        <p:nvPicPr>
          <p:cNvPr id="6" name="Picture 5" descr="Figure 10.1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524000"/>
            <a:ext cx="6549060" cy="464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SSMS to Create Stored Procedures 3-5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914400" y="1143000"/>
          <a:ext cx="7696200" cy="83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43050" y="1900238"/>
            <a:ext cx="6803342" cy="343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Diagram 6"/>
          <p:cNvGraphicFramePr/>
          <p:nvPr/>
        </p:nvGraphicFramePr>
        <p:xfrm>
          <a:off x="914400" y="5638800"/>
          <a:ext cx="7696200" cy="83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Views 2-3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1876860"/>
            <a:ext cx="7848600" cy="10187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CREATE VIEW </a:t>
            </a:r>
            <a:r>
              <a:rPr lang="en-US" dirty="0" err="1" smtClean="0"/>
              <a:t>vwProductInfo</a:t>
            </a:r>
            <a:r>
              <a:rPr lang="en-US" dirty="0" smtClean="0"/>
              <a:t> AS</a:t>
            </a:r>
          </a:p>
          <a:p>
            <a:r>
              <a:rPr lang="en-US" dirty="0" smtClean="0"/>
              <a:t>SELECT </a:t>
            </a:r>
            <a:r>
              <a:rPr lang="en-US" dirty="0" err="1" smtClean="0"/>
              <a:t>ProductID</a:t>
            </a:r>
            <a:r>
              <a:rPr lang="en-US" dirty="0" smtClean="0"/>
              <a:t>, </a:t>
            </a:r>
            <a:r>
              <a:rPr lang="en-US" dirty="0" err="1" smtClean="0"/>
              <a:t>ProductNumber</a:t>
            </a:r>
            <a:r>
              <a:rPr lang="en-US" dirty="0" smtClean="0"/>
              <a:t>, Name, </a:t>
            </a:r>
            <a:r>
              <a:rPr lang="en-US" dirty="0" err="1" smtClean="0"/>
              <a:t>SafetyStockLevel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Production.Product</a:t>
            </a:r>
            <a:r>
              <a:rPr lang="en-US" dirty="0" smtClean="0"/>
              <a:t>;</a:t>
            </a:r>
          </a:p>
          <a:p>
            <a:r>
              <a:rPr lang="en-US" dirty="0" smtClean="0"/>
              <a:t>GO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996426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 view from the </a:t>
            </a:r>
            <a:r>
              <a:rPr lang="en-US" sz="1800" b="1" dirty="0" smtClean="0">
                <a:cs typeface="Courier New" pitchFamily="49" charset="0"/>
              </a:rPr>
              <a:t>Product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to display only the product id, product number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and safety stock level of products.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4185174"/>
            <a:ext cx="7848600" cy="760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SELECT * FROM </a:t>
            </a:r>
            <a:r>
              <a:rPr lang="en-US" dirty="0" err="1" smtClean="0"/>
              <a:t>vwProductInfo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34290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code in the following code snippet is used to display the details of the </a:t>
            </a:r>
            <a:r>
              <a:rPr lang="en-US" sz="1800" b="1" dirty="0" err="1" smtClean="0">
                <a:cs typeface="Courier New" pitchFamily="49" charset="0"/>
              </a:rPr>
              <a:t>vwProductInfo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view.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SSMS to Create Stored Procedures 4-5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914400" y="1143000"/>
          <a:ext cx="7696200" cy="83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600200" y="1981200"/>
            <a:ext cx="7010400" cy="1293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</a:t>
            </a:r>
            <a:r>
              <a:rPr lang="en-US" dirty="0" err="1" smtClean="0"/>
              <a:t>BusinessEntityID</a:t>
            </a:r>
            <a:r>
              <a:rPr lang="en-US" dirty="0" smtClean="0"/>
              <a:t>, </a:t>
            </a:r>
            <a:r>
              <a:rPr lang="en-US" dirty="0" err="1" smtClean="0"/>
              <a:t>B.SalesYTD</a:t>
            </a:r>
            <a:r>
              <a:rPr lang="en-US" dirty="0" smtClean="0"/>
              <a:t>, </a:t>
            </a:r>
            <a:r>
              <a:rPr lang="en-US" dirty="0" err="1" smtClean="0"/>
              <a:t>B.SalesLastYear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Sales.SalesPerson</a:t>
            </a:r>
            <a:r>
              <a:rPr lang="en-US" dirty="0" smtClean="0"/>
              <a:t> A</a:t>
            </a:r>
          </a:p>
          <a:p>
            <a:r>
              <a:rPr lang="en-US" dirty="0" smtClean="0"/>
              <a:t>JOIN </a:t>
            </a:r>
            <a:r>
              <a:rPr lang="en-US" dirty="0" err="1" smtClean="0"/>
              <a:t>Sales.SalesTerritory</a:t>
            </a:r>
            <a:r>
              <a:rPr lang="en-US" dirty="0" smtClean="0"/>
              <a:t> B</a:t>
            </a:r>
          </a:p>
          <a:p>
            <a:r>
              <a:rPr lang="en-US" dirty="0" smtClean="0"/>
              <a:t>ON </a:t>
            </a:r>
            <a:r>
              <a:rPr lang="en-US" dirty="0" err="1" smtClean="0"/>
              <a:t>A.TerritoryID</a:t>
            </a:r>
            <a:r>
              <a:rPr lang="en-US" dirty="0" smtClean="0"/>
              <a:t> = </a:t>
            </a:r>
            <a:r>
              <a:rPr lang="en-US" dirty="0" err="1" smtClean="0"/>
              <a:t>B.TerritoryID</a:t>
            </a:r>
            <a:endParaRPr lang="en-US" dirty="0" smtClean="0"/>
          </a:p>
          <a:p>
            <a:r>
              <a:rPr lang="en-US" dirty="0" smtClean="0"/>
              <a:t>WHERE </a:t>
            </a:r>
            <a:r>
              <a:rPr lang="en-US" dirty="0" err="1" smtClean="0"/>
              <a:t>B.Name</a:t>
            </a:r>
            <a:r>
              <a:rPr lang="en-US" dirty="0" smtClean="0"/>
              <a:t> = @territory;</a:t>
            </a:r>
            <a:endParaRPr lang="en-US" sz="800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914400" y="3581400"/>
          <a:ext cx="7696200" cy="220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SSMS to Create Stored Procedures 5-5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procedure name will be displayed in the </a:t>
            </a:r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Object Explorer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tree as shown in the following figure:</a:t>
            </a:r>
          </a:p>
        </p:txBody>
      </p:sp>
      <p:pic>
        <p:nvPicPr>
          <p:cNvPr id="6" name="Picture 5" descr="Figure 10.13.tif"/>
          <p:cNvPicPr>
            <a:picLocks noChangeAspect="1"/>
          </p:cNvPicPr>
          <p:nvPr/>
        </p:nvPicPr>
        <p:blipFill>
          <a:blip r:embed="rId2" cstate="print"/>
          <a:srcRect b="20972"/>
          <a:stretch>
            <a:fillRect/>
          </a:stretch>
        </p:blipFill>
        <p:spPr>
          <a:xfrm>
            <a:off x="2884714" y="1752599"/>
            <a:ext cx="3592286" cy="3200401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/>
        </p:nvGraphicFramePr>
        <p:xfrm>
          <a:off x="914400" y="5181600"/>
          <a:ext cx="7696200" cy="144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Stored Procedure Definitions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8610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definition of a stored procedure can be viewed using the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sp_helptext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system stored procedure.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To view the definition, you must specify the name of the stored procedure as the parameter when executing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sp_helptext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This definition is in the form of Transact-SQL statements.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Transact-SQL statements of the procedure definition include the </a:t>
            </a:r>
            <a:r>
              <a:rPr lang="en-US" sz="1800" dirty="0" smtClean="0">
                <a:cs typeface="Courier New" pitchFamily="49" charset="0"/>
              </a:rPr>
              <a:t>CREATE PROCEDURE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as well as the SQL statements that define the body of the procedure.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used to view the definition of a stored procedure is as follows: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3365" y="4259708"/>
            <a:ext cx="7634835" cy="6170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100" dirty="0" smtClean="0"/>
          </a:p>
          <a:p>
            <a:r>
              <a:rPr lang="en-US" dirty="0" err="1" smtClean="0"/>
              <a:t>sp_helptext</a:t>
            </a:r>
            <a:r>
              <a:rPr lang="en-US" dirty="0" smtClean="0"/>
              <a:t> '&lt;</a:t>
            </a:r>
            <a:r>
              <a:rPr lang="en-US" dirty="0" err="1" smtClean="0"/>
              <a:t>procedure_name</a:t>
            </a:r>
            <a:r>
              <a:rPr lang="en-US" dirty="0" smtClean="0"/>
              <a:t>&gt;‘</a:t>
            </a:r>
          </a:p>
          <a:p>
            <a:endParaRPr lang="en-US" sz="800" dirty="0"/>
          </a:p>
        </p:txBody>
      </p:sp>
      <p:sp>
        <p:nvSpPr>
          <p:cNvPr id="7" name="Rounded Rectangle 6"/>
          <p:cNvSpPr/>
          <p:nvPr/>
        </p:nvSpPr>
        <p:spPr>
          <a:xfrm>
            <a:off x="823366" y="3733800"/>
            <a:ext cx="1047918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4924571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displays the definition of the stored procedure named </a:t>
            </a:r>
            <a:r>
              <a:rPr lang="en-US" sz="1800" b="1" dirty="0" err="1" smtClean="0">
                <a:cs typeface="Courier New" pitchFamily="49" charset="0"/>
              </a:rPr>
              <a:t>uspGetTotals</a:t>
            </a:r>
            <a:r>
              <a:rPr lang="en-US" sz="1800" dirty="0" smtClean="0">
                <a:latin typeface="Calibri" pitchFamily="34" charset="0"/>
                <a:cs typeface="Courier New" pitchFamily="49" charset="0"/>
              </a:rPr>
              <a:t>.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5619301"/>
            <a:ext cx="7634835" cy="6170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100" dirty="0" smtClean="0"/>
          </a:p>
          <a:p>
            <a:r>
              <a:rPr lang="en-US" dirty="0" smtClean="0"/>
              <a:t>EXEC </a:t>
            </a:r>
            <a:r>
              <a:rPr lang="en-US" dirty="0" err="1" smtClean="0"/>
              <a:t>sp_helptext</a:t>
            </a:r>
            <a:r>
              <a:rPr lang="en-US" dirty="0" smtClean="0"/>
              <a:t> </a:t>
            </a:r>
            <a:r>
              <a:rPr lang="en-US" dirty="0" err="1" smtClean="0"/>
              <a:t>uspGetTotals</a:t>
            </a:r>
            <a:endParaRPr lang="en-US" dirty="0" smtClean="0"/>
          </a:p>
          <a:p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and Dropping Stored Procedures 1-2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9600" y="1066800"/>
            <a:ext cx="8153400" cy="6858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permissions associated with the stored procedure are lost when a stored procedure is re-created.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9600" y="1828800"/>
            <a:ext cx="8153400" cy="623455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9600" y="2514600"/>
            <a:ext cx="8153400" cy="6858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 procedure can be altered using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ALTER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PROCEDURE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685800" y="1834436"/>
            <a:ext cx="8014062" cy="618843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When a stored procedure is altered, the permissions defined for the stored procedure remain the same even though the procedure definition is changed.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1000" y="3276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used to modify a stored procedure is as follows: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1999" y="4183508"/>
            <a:ext cx="7634835" cy="10348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ALTER PROCEDURE &lt;</a:t>
            </a:r>
            <a:r>
              <a:rPr lang="en-US" dirty="0" err="1" smtClean="0"/>
              <a:t>procedure_name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@parameter &lt;</a:t>
            </a:r>
            <a:r>
              <a:rPr lang="en-US" dirty="0" err="1" smtClean="0"/>
              <a:t>data_type</a:t>
            </a:r>
            <a:r>
              <a:rPr lang="en-US" dirty="0" smtClean="0"/>
              <a:t>&gt; [ OUTPUT ]</a:t>
            </a:r>
          </a:p>
          <a:p>
            <a:r>
              <a:rPr lang="en-US" dirty="0" smtClean="0"/>
              <a:t>[ WITH { ENCRYPTION | RECOMPILE } ]</a:t>
            </a:r>
          </a:p>
          <a:p>
            <a:r>
              <a:rPr lang="en-US" dirty="0" smtClean="0"/>
              <a:t>AS &lt;</a:t>
            </a:r>
            <a:r>
              <a:rPr lang="en-US" dirty="0" err="1" smtClean="0"/>
              <a:t>sql_statement</a:t>
            </a:r>
            <a:r>
              <a:rPr lang="en-US" dirty="0" smtClean="0"/>
              <a:t>&gt;</a:t>
            </a:r>
            <a:endParaRPr lang="en-US" sz="800" dirty="0"/>
          </a:p>
        </p:txBody>
      </p:sp>
      <p:sp>
        <p:nvSpPr>
          <p:cNvPr id="17" name="Rounded Rectangle 16"/>
          <p:cNvSpPr/>
          <p:nvPr/>
        </p:nvSpPr>
        <p:spPr>
          <a:xfrm>
            <a:off x="762000" y="3657600"/>
            <a:ext cx="1047918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85800" y="5181600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ENCRYPTION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encrypts the stored procedure definition.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RECOMPILE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indicates that the procedure is compiled at run-time.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sql_statement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Transact-SQL statements to be included in the body of the procedure.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and Dropping Stored Procedures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81670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modifies the definition of the stored procedure named </a:t>
            </a:r>
            <a:r>
              <a:rPr lang="en-US" sz="1800" b="1" dirty="0" err="1" smtClean="0">
                <a:cs typeface="Courier New" pitchFamily="49" charset="0"/>
              </a:rPr>
              <a:t>uspGetTotals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to add a new column </a:t>
            </a:r>
            <a:r>
              <a:rPr lang="en-US" sz="1800" b="1" dirty="0" err="1" smtClean="0">
                <a:cs typeface="Courier New" pitchFamily="49" charset="0"/>
              </a:rPr>
              <a:t>CostYTD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to be retrieved from </a:t>
            </a:r>
            <a:r>
              <a:rPr lang="en-US" sz="1800" b="1" dirty="0" err="1" smtClean="0">
                <a:cs typeface="Courier New" pitchFamily="49" charset="0"/>
              </a:rPr>
              <a:t>Sales.SalesTerritory</a:t>
            </a:r>
            <a:r>
              <a:rPr lang="en-US" sz="1800" dirty="0" smtClean="0">
                <a:latin typeface="Calibri" pitchFamily="34" charset="0"/>
                <a:cs typeface="Courier New" pitchFamily="49" charset="0"/>
              </a:rPr>
              <a:t>.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1999" y="2013101"/>
            <a:ext cx="7634835" cy="23275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ALTER PROCEDURE [</a:t>
            </a:r>
            <a:r>
              <a:rPr lang="en-US" dirty="0" err="1" smtClean="0"/>
              <a:t>dbo</a:t>
            </a:r>
            <a:r>
              <a:rPr lang="en-US" dirty="0" smtClean="0"/>
              <a:t>].[</a:t>
            </a:r>
            <a:r>
              <a:rPr lang="en-US" dirty="0" err="1" smtClean="0"/>
              <a:t>uspGetTotals</a:t>
            </a:r>
            <a:r>
              <a:rPr lang="en-US" dirty="0" smtClean="0"/>
              <a:t>]</a:t>
            </a:r>
          </a:p>
          <a:p>
            <a:r>
              <a:rPr lang="en-US" dirty="0" smtClean="0"/>
              <a:t>@territory </a:t>
            </a:r>
            <a:r>
              <a:rPr lang="en-US" dirty="0" err="1" smtClean="0"/>
              <a:t>varchar</a:t>
            </a:r>
            <a:r>
              <a:rPr lang="en-US" dirty="0" smtClean="0"/>
              <a:t> = 40</a:t>
            </a:r>
          </a:p>
          <a:p>
            <a:r>
              <a:rPr lang="en-US" dirty="0" smtClean="0"/>
              <a:t>AS</a:t>
            </a:r>
          </a:p>
          <a:p>
            <a:r>
              <a:rPr lang="en-US" dirty="0" smtClean="0"/>
              <a:t>SELECT </a:t>
            </a:r>
            <a:r>
              <a:rPr lang="en-US" dirty="0" err="1" smtClean="0"/>
              <a:t>BusinessEntityID</a:t>
            </a:r>
            <a:r>
              <a:rPr lang="en-US" dirty="0" smtClean="0"/>
              <a:t>, </a:t>
            </a:r>
            <a:r>
              <a:rPr lang="en-US" dirty="0" err="1" smtClean="0"/>
              <a:t>B.SalesYTD</a:t>
            </a:r>
            <a:r>
              <a:rPr lang="en-US" dirty="0" smtClean="0"/>
              <a:t>, </a:t>
            </a:r>
            <a:r>
              <a:rPr lang="en-US" dirty="0" err="1" smtClean="0"/>
              <a:t>B.CostYTD</a:t>
            </a:r>
            <a:r>
              <a:rPr lang="en-US" dirty="0" smtClean="0"/>
              <a:t>, </a:t>
            </a:r>
            <a:r>
              <a:rPr lang="en-US" dirty="0" err="1" smtClean="0"/>
              <a:t>B.SalesLastYear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Sales.SalesPerson</a:t>
            </a:r>
            <a:r>
              <a:rPr lang="en-US" dirty="0" smtClean="0"/>
              <a:t> A</a:t>
            </a:r>
          </a:p>
          <a:p>
            <a:r>
              <a:rPr lang="en-US" dirty="0" smtClean="0"/>
              <a:t>JOIN </a:t>
            </a:r>
            <a:r>
              <a:rPr lang="en-US" dirty="0" err="1" smtClean="0"/>
              <a:t>Sales.SalesTerritory</a:t>
            </a:r>
            <a:r>
              <a:rPr lang="en-US" dirty="0" smtClean="0"/>
              <a:t> B</a:t>
            </a:r>
          </a:p>
          <a:p>
            <a:r>
              <a:rPr lang="en-US" dirty="0" smtClean="0"/>
              <a:t>ON </a:t>
            </a:r>
            <a:r>
              <a:rPr lang="en-US" dirty="0" err="1" smtClean="0"/>
              <a:t>A.TerritoryID</a:t>
            </a:r>
            <a:r>
              <a:rPr lang="en-US" dirty="0" smtClean="0"/>
              <a:t> = </a:t>
            </a:r>
            <a:r>
              <a:rPr lang="en-US" dirty="0" err="1" smtClean="0"/>
              <a:t>B.TerritoryID</a:t>
            </a:r>
            <a:endParaRPr lang="en-US" dirty="0" smtClean="0"/>
          </a:p>
          <a:p>
            <a:r>
              <a:rPr lang="en-US" dirty="0" smtClean="0"/>
              <a:t>WHERE </a:t>
            </a:r>
            <a:r>
              <a:rPr lang="en-US" dirty="0" err="1" smtClean="0"/>
              <a:t>B.Name</a:t>
            </a:r>
            <a:r>
              <a:rPr lang="en-US" dirty="0" smtClean="0"/>
              <a:t> = @territory;</a:t>
            </a:r>
          </a:p>
          <a:p>
            <a:r>
              <a:rPr lang="en-US" dirty="0" smtClean="0"/>
              <a:t>GO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 for </a:t>
            </a:r>
            <a:r>
              <a:rPr lang="en-US" dirty="0" smtClean="0"/>
              <a:t>U</a:t>
            </a:r>
            <a:r>
              <a:rPr lang="en-US" dirty="0" smtClean="0"/>
              <a:t>sing </a:t>
            </a:r>
            <a:r>
              <a:rPr lang="en-US" dirty="0" smtClean="0"/>
              <a:t>ALTER PROCEDURE </a:t>
            </a:r>
            <a:r>
              <a:rPr lang="en-US" dirty="0" smtClean="0"/>
              <a:t>Statement 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914400" y="1219200"/>
          <a:ext cx="73914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Dropping Stored Procedures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81670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Before dropping a stored procedure, execute the </a:t>
            </a:r>
            <a:r>
              <a:rPr lang="en-US" sz="1800" dirty="0" err="1" smtClean="0">
                <a:cs typeface="Courier New" pitchFamily="49" charset="0"/>
              </a:rPr>
              <a:t>sp_depends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system stored procedure to determine which objects depend on the procedure.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procedure is dropped using the </a:t>
            </a:r>
            <a:r>
              <a:rPr lang="en-US" sz="1800" dirty="0" smtClean="0">
                <a:cs typeface="Courier New" pitchFamily="49" charset="0"/>
              </a:rPr>
              <a:t>DROP PROCEDURE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used to drop a stored procedure is as follows: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3365" y="2811908"/>
            <a:ext cx="7634835" cy="6586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DROP PROCEDURE &lt;</a:t>
            </a:r>
            <a:r>
              <a:rPr lang="en-US" dirty="0" err="1" smtClean="0"/>
              <a:t>procedure_name</a:t>
            </a:r>
            <a:r>
              <a:rPr lang="en-US" dirty="0" smtClean="0"/>
              <a:t>&gt;</a:t>
            </a:r>
          </a:p>
          <a:p>
            <a:endParaRPr lang="en-US" sz="800" dirty="0"/>
          </a:p>
        </p:txBody>
      </p:sp>
      <p:sp>
        <p:nvSpPr>
          <p:cNvPr id="7" name="Rounded Rectangle 6"/>
          <p:cNvSpPr/>
          <p:nvPr/>
        </p:nvSpPr>
        <p:spPr>
          <a:xfrm>
            <a:off x="823366" y="2286000"/>
            <a:ext cx="1047918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360027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drops the stored procedure, </a:t>
            </a:r>
            <a:r>
              <a:rPr lang="en-US" sz="1800" b="1" dirty="0" err="1" smtClean="0">
                <a:cs typeface="Courier New" pitchFamily="49" charset="0"/>
              </a:rPr>
              <a:t>uspGetTotals</a:t>
            </a:r>
            <a:r>
              <a:rPr lang="en-US" sz="1800" dirty="0" smtClean="0">
                <a:latin typeface="Calibri" pitchFamily="34" charset="0"/>
                <a:cs typeface="Courier New" pitchFamily="49" charset="0"/>
              </a:rPr>
              <a:t>.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3365" y="4114800"/>
            <a:ext cx="7634835" cy="649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DROP PROCEDURE </a:t>
            </a:r>
            <a:r>
              <a:rPr lang="en-US" dirty="0" err="1" smtClean="0"/>
              <a:t>uspGetTotals</a:t>
            </a:r>
            <a:endParaRPr lang="en-US" dirty="0" smtClean="0"/>
          </a:p>
          <a:p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Stored Procedures 1-2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SQL Server 2012 enables stored procedures to be called inside other stored procedures.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22098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32004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This architecture of calling one procedure from another procedure is referred to as nested stored procedure architecture.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22154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called procedures can in turn call other procedures.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1000" y="4267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8" name="Rounded Rectangle 4"/>
          <p:cNvSpPr/>
          <p:nvPr/>
        </p:nvSpPr>
        <p:spPr>
          <a:xfrm>
            <a:off x="457200" y="4272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maximum level of nesting supported by SQL Server 2012 is 32.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81000" y="5257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If a stored procedure attempts to access more than 64 databases, or more than two databases in the nesting architecture, there will be an error.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Stored Procedures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30069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is used to create a stored procedure </a:t>
            </a:r>
            <a:r>
              <a:rPr lang="en-US" sz="1800" b="1" dirty="0" err="1" smtClean="0">
                <a:cs typeface="Courier New" pitchFamily="49" charset="0"/>
              </a:rPr>
              <a:t>NestedProcedure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that calls two other stored procedures that were created earlier.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3365" y="1752600"/>
            <a:ext cx="7634835" cy="19513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CREATE PROCEDURE </a:t>
            </a:r>
            <a:r>
              <a:rPr lang="en-US" dirty="0" err="1" smtClean="0"/>
              <a:t>NestedProcedure</a:t>
            </a:r>
            <a:endParaRPr lang="en-US" dirty="0" smtClean="0"/>
          </a:p>
          <a:p>
            <a:r>
              <a:rPr lang="en-US" dirty="0" smtClean="0"/>
              <a:t>AS</a:t>
            </a:r>
          </a:p>
          <a:p>
            <a:r>
              <a:rPr lang="en-US" dirty="0" smtClean="0"/>
              <a:t>BEGIN</a:t>
            </a:r>
          </a:p>
          <a:p>
            <a:r>
              <a:rPr lang="en-US" dirty="0" smtClean="0"/>
              <a:t>EXEC </a:t>
            </a:r>
            <a:r>
              <a:rPr lang="en-US" dirty="0" err="1" smtClean="0"/>
              <a:t>uspGetCustTerritory</a:t>
            </a:r>
            <a:endParaRPr lang="en-US" dirty="0" smtClean="0"/>
          </a:p>
          <a:p>
            <a:r>
              <a:rPr lang="en-US" dirty="0" smtClean="0"/>
              <a:t>EXEC </a:t>
            </a:r>
            <a:r>
              <a:rPr lang="en-US" dirty="0" err="1" smtClean="0"/>
              <a:t>uspGetSales</a:t>
            </a:r>
            <a:r>
              <a:rPr lang="en-US" dirty="0" smtClean="0"/>
              <a:t> 'France'</a:t>
            </a:r>
          </a:p>
          <a:p>
            <a:r>
              <a:rPr lang="en-US" dirty="0" smtClean="0"/>
              <a:t>END</a:t>
            </a:r>
          </a:p>
          <a:p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925669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When the procedure </a:t>
            </a:r>
            <a:r>
              <a:rPr lang="en-US" sz="1800" b="1" dirty="0" err="1" smtClean="0">
                <a:cs typeface="Courier New" pitchFamily="49" charset="0"/>
              </a:rPr>
              <a:t>NestedProcedure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executed, this procedure in turn invokes the </a:t>
            </a:r>
            <a:r>
              <a:rPr lang="en-US" sz="1800" b="1" dirty="0" err="1" smtClean="0">
                <a:cs typeface="Courier New" pitchFamily="49" charset="0"/>
              </a:rPr>
              <a:t>uspGetCustTerritory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b="1" dirty="0" err="1" smtClean="0">
                <a:cs typeface="Courier New" pitchFamily="49" charset="0"/>
              </a:rPr>
              <a:t>uspGetSales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stored procedures and passes the value France as the input parameter to the </a:t>
            </a:r>
            <a:r>
              <a:rPr lang="en-US" sz="1800" b="1" dirty="0" err="1" smtClean="0">
                <a:cs typeface="Courier New" pitchFamily="49" charset="0"/>
              </a:rPr>
              <a:t>uspGetSales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stored procedure.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@@NESTLEVEL Function 1-2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81670"/>
            <a:ext cx="845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level of nesting of the current procedure can be determined using the </a:t>
            </a:r>
            <a:r>
              <a:rPr lang="en-US" sz="1800" dirty="0" smtClean="0">
                <a:cs typeface="Courier New" pitchFamily="49" charset="0"/>
              </a:rPr>
              <a:t>@@NESTLEVEL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function.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When the </a:t>
            </a:r>
            <a:r>
              <a:rPr lang="en-US" sz="1800" dirty="0" smtClean="0">
                <a:cs typeface="Courier New" pitchFamily="49" charset="0"/>
              </a:rPr>
              <a:t>@@NESTLEVEL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function is executed within a Transact-SQL string, the value returned is the current nesting level + 1.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If you use </a:t>
            </a:r>
            <a:r>
              <a:rPr lang="en-US" sz="1800" dirty="0" err="1" smtClean="0">
                <a:cs typeface="Courier New" pitchFamily="49" charset="0"/>
              </a:rPr>
              <a:t>sp_executesql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to execute the </a:t>
            </a:r>
            <a:r>
              <a:rPr lang="en-US" sz="1800" dirty="0" smtClean="0">
                <a:cs typeface="Courier New" pitchFamily="49" charset="0"/>
              </a:rPr>
              <a:t>@@NESTLEVEL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function, the value returned is the current nesting level + 2 (as another stored procedure, namely </a:t>
            </a:r>
            <a:r>
              <a:rPr lang="en-US" sz="1800" dirty="0" err="1" smtClean="0">
                <a:cs typeface="Courier New" pitchFamily="49" charset="0"/>
              </a:rPr>
              <a:t>sp_executesql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gets added to the nesting chain).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3365" y="3684758"/>
            <a:ext cx="7634835" cy="649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@@NESTLEVEL</a:t>
            </a:r>
          </a:p>
          <a:p>
            <a:endParaRPr lang="en-US" sz="800" dirty="0"/>
          </a:p>
        </p:txBody>
      </p:sp>
      <p:sp>
        <p:nvSpPr>
          <p:cNvPr id="7" name="Rounded Rectangle 6"/>
          <p:cNvSpPr/>
          <p:nvPr/>
        </p:nvSpPr>
        <p:spPr>
          <a:xfrm>
            <a:off x="823366" y="3158850"/>
            <a:ext cx="1047918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441960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@@NESTLEVEL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a function that returns an integer value specifying the level of nesting.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Views 3-3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6426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result will show the specified columns of all the products from the </a:t>
            </a:r>
            <a:r>
              <a:rPr lang="en-US" sz="1800" b="1" dirty="0" smtClean="0">
                <a:cs typeface="Courier New" pitchFamily="49" charset="0"/>
              </a:rPr>
              <a:t>Product</a:t>
            </a:r>
            <a:r>
              <a:rPr lang="en-US" sz="1800" dirty="0" smtClean="0">
                <a:cs typeface="Courier New" pitchFamily="49" charset="0"/>
              </a:rPr>
              <a:t>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table.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figure shows a part of the output.</a:t>
            </a:r>
          </a:p>
        </p:txBody>
      </p:sp>
      <p:pic>
        <p:nvPicPr>
          <p:cNvPr id="6" name="Picture 5" descr="Figure 10.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2133600"/>
            <a:ext cx="7144284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@@NESTLEVEL Function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8167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and executes a procedure </a:t>
            </a:r>
            <a:r>
              <a:rPr lang="en-US" sz="1800" b="1" dirty="0" err="1" smtClean="0">
                <a:cs typeface="Courier New" pitchFamily="49" charset="0"/>
              </a:rPr>
              <a:t>Nest_Procedure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that executes the </a:t>
            </a:r>
            <a:r>
              <a:rPr lang="en-US" sz="1800" dirty="0" smtClean="0">
                <a:cs typeface="Courier New" pitchFamily="49" charset="0"/>
              </a:rPr>
              <a:t>@@NESTLEVEL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function to determine the level of nesting in three different scenarios.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3365" y="1934897"/>
            <a:ext cx="7634835" cy="22198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CREATE PROCEDURE </a:t>
            </a:r>
            <a:r>
              <a:rPr lang="en-US" dirty="0" err="1" smtClean="0"/>
              <a:t>Nest_Procedure</a:t>
            </a:r>
            <a:endParaRPr lang="en-US" dirty="0" smtClean="0"/>
          </a:p>
          <a:p>
            <a:r>
              <a:rPr lang="en-US" dirty="0" smtClean="0"/>
              <a:t>AS</a:t>
            </a:r>
          </a:p>
          <a:p>
            <a:r>
              <a:rPr lang="en-US" dirty="0" smtClean="0"/>
              <a:t>SELECT @@NESTLEVEL AS </a:t>
            </a:r>
            <a:r>
              <a:rPr lang="en-US" dirty="0" err="1" smtClean="0"/>
              <a:t>NestLevel</a:t>
            </a:r>
            <a:r>
              <a:rPr lang="en-US" dirty="0" smtClean="0"/>
              <a:t>;</a:t>
            </a:r>
          </a:p>
          <a:p>
            <a:r>
              <a:rPr lang="en-US" dirty="0" smtClean="0"/>
              <a:t>EXECUTE ('SELECT @@NESTLEVEL AS [</a:t>
            </a:r>
            <a:r>
              <a:rPr lang="en-US" dirty="0" err="1" smtClean="0"/>
              <a:t>NestLevel</a:t>
            </a:r>
            <a:r>
              <a:rPr lang="en-US" dirty="0" smtClean="0"/>
              <a:t> With Execute]');</a:t>
            </a:r>
          </a:p>
          <a:p>
            <a:r>
              <a:rPr lang="en-US" dirty="0" smtClean="0"/>
              <a:t>EXECUTE </a:t>
            </a:r>
            <a:r>
              <a:rPr lang="en-US" dirty="0" err="1" smtClean="0"/>
              <a:t>sp_executesql</a:t>
            </a:r>
            <a:r>
              <a:rPr lang="en-US" dirty="0" smtClean="0"/>
              <a:t> N'SELECT @@NESTLEVEL AS [</a:t>
            </a:r>
            <a:r>
              <a:rPr lang="en-US" dirty="0" err="1" smtClean="0"/>
              <a:t>NestLevel</a:t>
            </a:r>
            <a:r>
              <a:rPr lang="en-US" dirty="0" smtClean="0"/>
              <a:t> With </a:t>
            </a:r>
            <a:r>
              <a:rPr lang="en-US" dirty="0" err="1" smtClean="0"/>
              <a:t>sp_executesql</a:t>
            </a:r>
            <a:r>
              <a:rPr lang="en-US" dirty="0" smtClean="0"/>
              <a:t>]';</a:t>
            </a:r>
          </a:p>
          <a:p>
            <a:r>
              <a:rPr lang="en-US" dirty="0" smtClean="0"/>
              <a:t>Code Snippet 44 executes the </a:t>
            </a:r>
            <a:r>
              <a:rPr lang="en-US" dirty="0" err="1" smtClean="0"/>
              <a:t>Nest_Procedure</a:t>
            </a:r>
            <a:r>
              <a:rPr lang="en-US" dirty="0" smtClean="0"/>
              <a:t> stored procedure.</a:t>
            </a:r>
          </a:p>
          <a:p>
            <a:r>
              <a:rPr lang="en-US" dirty="0" smtClean="0"/>
              <a:t>Code Snippet 44:</a:t>
            </a:r>
          </a:p>
          <a:p>
            <a:r>
              <a:rPr lang="en-US" dirty="0" smtClean="0"/>
              <a:t>EXECUTE </a:t>
            </a:r>
            <a:r>
              <a:rPr lang="en-US" dirty="0" err="1" smtClean="0"/>
              <a:t>Nest_Procedure</a:t>
            </a:r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4182070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Three outputs are displayed in the following figure for the three different methods used to call the </a:t>
            </a:r>
            <a:r>
              <a:rPr lang="en-US" sz="1800" dirty="0" smtClean="0">
                <a:cs typeface="Courier New" pitchFamily="49" charset="0"/>
              </a:rPr>
              <a:t>@@NESTLEVEL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function.</a:t>
            </a:r>
          </a:p>
        </p:txBody>
      </p:sp>
      <p:pic>
        <p:nvPicPr>
          <p:cNvPr id="8" name="Picture 7" descr="Figure 10.1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0400" y="4800600"/>
            <a:ext cx="2286000" cy="17481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System </a:t>
            </a:r>
            <a:r>
              <a:rPr lang="en-US" dirty="0" err="1" smtClean="0"/>
              <a:t>MetaData</a:t>
            </a:r>
            <a:r>
              <a:rPr lang="en-US" dirty="0" smtClean="0"/>
              <a:t> 1-4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8167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This metadata can be viewed using system views, which are predefined views of SQL Server.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These views are grouped into several different schemas as follows: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9600" y="2135218"/>
            <a:ext cx="2438400" cy="472079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b="1" kern="1200"/>
            </a:p>
          </p:txBody>
        </p:sp>
      </p:grpSp>
      <p:sp>
        <p:nvSpPr>
          <p:cNvPr id="9" name="Rounded Rectangle 4"/>
          <p:cNvSpPr/>
          <p:nvPr/>
        </p:nvSpPr>
        <p:spPr>
          <a:xfrm>
            <a:off x="685800" y="2124357"/>
            <a:ext cx="2396729" cy="468587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System Catalog Views</a:t>
            </a:r>
            <a:endParaRPr lang="en-US" sz="1800" b="1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" y="2826967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These contain information about the catalog in a SQL Server system.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catalog is similar to an inventory of objects.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These views contain a wide range of metadata.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retrieves a list of user tables and attributes from the system catalog view </a:t>
            </a:r>
            <a:r>
              <a:rPr lang="en-US" sz="1800" dirty="0" err="1" smtClean="0">
                <a:cs typeface="Courier New" pitchFamily="49" charset="0"/>
              </a:rPr>
              <a:t>sys.tables</a:t>
            </a:r>
            <a:r>
              <a:rPr lang="en-US" sz="1800" dirty="0" smtClean="0">
                <a:latin typeface="Calibri" pitchFamily="34" charset="0"/>
                <a:cs typeface="Courier New" pitchFamily="49" charset="0"/>
              </a:rPr>
              <a:t>.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3365" y="4426059"/>
            <a:ext cx="7634835" cy="9079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SELECT name, </a:t>
            </a:r>
            <a:r>
              <a:rPr lang="en-US" dirty="0" err="1" smtClean="0"/>
              <a:t>object_id</a:t>
            </a:r>
            <a:r>
              <a:rPr lang="en-US" dirty="0" smtClean="0"/>
              <a:t>, type, </a:t>
            </a:r>
            <a:r>
              <a:rPr lang="en-US" dirty="0" err="1" smtClean="0"/>
              <a:t>type_desc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sys.tables</a:t>
            </a:r>
            <a:r>
              <a:rPr lang="en-US" dirty="0" smtClean="0"/>
              <a:t>;</a:t>
            </a:r>
          </a:p>
          <a:p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System </a:t>
            </a:r>
            <a:r>
              <a:rPr lang="en-US" dirty="0" err="1" smtClean="0"/>
              <a:t>MetaData</a:t>
            </a:r>
            <a:r>
              <a:rPr lang="en-US" dirty="0" smtClean="0"/>
              <a:t> 2-4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9600" y="1077661"/>
            <a:ext cx="2971800" cy="472079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b="1" kern="1200"/>
            </a:p>
          </p:txBody>
        </p:sp>
      </p:grpSp>
      <p:sp>
        <p:nvSpPr>
          <p:cNvPr id="8" name="Rounded Rectangle 4"/>
          <p:cNvSpPr/>
          <p:nvPr/>
        </p:nvSpPr>
        <p:spPr>
          <a:xfrm>
            <a:off x="685801" y="1066800"/>
            <a:ext cx="2921014" cy="468587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Information Schema Views</a:t>
            </a:r>
            <a:endParaRPr lang="en-US" sz="1800" b="1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1524000"/>
            <a:ext cx="845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These views are useful to third-party tools that may not be specific for SQL Server.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Information schema views provide an internal, system table-independent view of the SQL Server metadata.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Information schema views enable applications to work correctly although significant changes have been made to the underlying system tables.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points given in the following table will help to decide whether one should query SQL Server-specific system views or information schema views.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3581400"/>
            <a:ext cx="7170737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System </a:t>
            </a:r>
            <a:r>
              <a:rPr lang="en-US" dirty="0" err="1" smtClean="0"/>
              <a:t>MetaData</a:t>
            </a:r>
            <a:r>
              <a:rPr lang="en-US" dirty="0" smtClean="0"/>
              <a:t> 3-4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retrieves data from the </a:t>
            </a:r>
            <a:r>
              <a:rPr lang="en-US" sz="1800" dirty="0" smtClean="0">
                <a:cs typeface="Courier New" pitchFamily="49" charset="0"/>
              </a:rPr>
              <a:t>INFORMATION_SCHEMA.TABLES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view in the </a:t>
            </a:r>
            <a:r>
              <a:rPr lang="en-US" sz="1800" dirty="0" smtClean="0">
                <a:cs typeface="Courier New" pitchFamily="49" charset="0"/>
              </a:rPr>
              <a:t>AdventureWorks2012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database.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3365" y="1676400"/>
            <a:ext cx="7634835" cy="9079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SELECT TABLE_CATALOG, TABLE_SCHEMA, TABLE_NAME, TABLE_TYPE</a:t>
            </a:r>
          </a:p>
          <a:p>
            <a:r>
              <a:rPr lang="en-US" dirty="0" smtClean="0"/>
              <a:t>FROM INFORMATION_SCHEMA.TABLES;</a:t>
            </a:r>
          </a:p>
          <a:p>
            <a:endParaRPr lang="en-US" sz="800" dirty="0"/>
          </a:p>
        </p:txBody>
      </p:sp>
      <p:grpSp>
        <p:nvGrpSpPr>
          <p:cNvPr id="7" name="Group 6"/>
          <p:cNvGrpSpPr/>
          <p:nvPr/>
        </p:nvGrpSpPr>
        <p:grpSpPr>
          <a:xfrm>
            <a:off x="609600" y="2754061"/>
            <a:ext cx="2971800" cy="472079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b="1" kern="1200"/>
            </a:p>
          </p:txBody>
        </p:sp>
      </p:grpSp>
      <p:sp>
        <p:nvSpPr>
          <p:cNvPr id="10" name="Rounded Rectangle 4"/>
          <p:cNvSpPr/>
          <p:nvPr/>
        </p:nvSpPr>
        <p:spPr>
          <a:xfrm>
            <a:off x="685801" y="2743200"/>
            <a:ext cx="2921014" cy="468587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System Metadata Functions</a:t>
            </a:r>
            <a:endParaRPr lang="en-US" sz="1800" b="1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3386078"/>
            <a:ext cx="8458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In addition to views, SQL Server provides a number of built-in functions that return metadata to a query.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These include scalar functions and table-valued functions, which can return information about system settings, session options, and a wide range of objects.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SQL Server metadata functions come in a variety of formats. Some appear similar to standard scalar functions, such as </a:t>
            </a:r>
            <a:r>
              <a:rPr lang="en-US" sz="1800" dirty="0" smtClean="0">
                <a:cs typeface="Courier New" pitchFamily="49" charset="0"/>
              </a:rPr>
              <a:t>ERROR_NUMBER()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Others use special prefixes, such as </a:t>
            </a:r>
            <a:r>
              <a:rPr lang="en-US" sz="1800" dirty="0" smtClean="0">
                <a:cs typeface="Courier New" pitchFamily="49" charset="0"/>
              </a:rPr>
              <a:t>@@VERSION</a:t>
            </a:r>
            <a:r>
              <a:rPr lang="en-US" sz="1800" dirty="0" smtClean="0">
                <a:latin typeface="Calibri" pitchFamily="34" charset="0"/>
                <a:cs typeface="Courier New" pitchFamily="49" charset="0"/>
              </a:rPr>
              <a:t>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or </a:t>
            </a:r>
            <a:r>
              <a:rPr lang="en-US" sz="1800" dirty="0" smtClean="0">
                <a:cs typeface="Courier New" pitchFamily="49" charset="0"/>
              </a:rPr>
              <a:t>$PARTITION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System </a:t>
            </a:r>
            <a:r>
              <a:rPr lang="en-US" dirty="0" err="1" smtClean="0"/>
              <a:t>MetaData</a:t>
            </a:r>
            <a:r>
              <a:rPr lang="en-US" dirty="0" smtClean="0"/>
              <a:t> 4-4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447800"/>
            <a:ext cx="7727666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1000" y="4807059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uses a </a:t>
            </a:r>
            <a:r>
              <a:rPr lang="en-US" sz="1800" dirty="0" smtClean="0">
                <a:cs typeface="Courier New" pitchFamily="49" charset="0"/>
              </a:rPr>
              <a:t>SELECT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to query a system metadata function.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3365" y="5492859"/>
            <a:ext cx="7634835" cy="649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SELECT SERVERPROPERTY('EDITION') AS </a:t>
            </a:r>
            <a:r>
              <a:rPr lang="en-US" dirty="0" err="1" smtClean="0"/>
              <a:t>EditionName</a:t>
            </a:r>
            <a:r>
              <a:rPr lang="en-US" dirty="0" smtClean="0"/>
              <a:t>;</a:t>
            </a:r>
          </a:p>
          <a:p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953869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table shows some common system metadata functions.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Dynamic Management Objects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Dynamic Management Views (DMVs) and Dynamic Management Functions (DMFs) are dynamic management objects that return server and database state information.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2017372"/>
            <a:ext cx="8153400" cy="802028"/>
            <a:chOff x="0" y="313691"/>
            <a:chExt cx="6096000" cy="985167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3628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9718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They provide useful insight into the working of software and can be used for examining the state of SQL Server instance, troubleshooting, and performance tuning.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1986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DMVs and DMFs are collectively referred to as dynamic management objects.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1000" y="3961374"/>
            <a:ext cx="8153400" cy="762001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8" name="Rounded Rectangle 4"/>
          <p:cNvSpPr/>
          <p:nvPr/>
        </p:nvSpPr>
        <p:spPr>
          <a:xfrm>
            <a:off x="457200" y="39680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Both DMVs and DMFs return data in tabular format but the difference is that while a DMF normally accepts at least one parameter, a DMV does not accept parameters.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81000" y="4876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SQL Server 2012 provides nearly 200 dynamic management objects.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1000" y="5790174"/>
            <a:ext cx="8153400" cy="762001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23" name="Rounded Rectangle 22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25" name="Rounded Rectangle 4"/>
          <p:cNvSpPr/>
          <p:nvPr/>
        </p:nvSpPr>
        <p:spPr>
          <a:xfrm>
            <a:off x="457200" y="5796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In order to query DMVs, it is required to have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VIEW SERVER STATE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or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DATABASE STATE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permission, depending on the scope of the DMV.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and Querying DMVs 1-3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53869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table lists the naming convention that helps organize the DMVs by function.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42121628"/>
              </p:ext>
            </p:extLst>
          </p:nvPr>
        </p:nvGraphicFramePr>
        <p:xfrm>
          <a:off x="1295400" y="1752600"/>
          <a:ext cx="6400800" cy="299801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3600"/>
                <a:gridCol w="4267200"/>
              </a:tblGrid>
              <a:tr h="584101"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 smtClean="0"/>
                    </a:p>
                    <a:p>
                      <a:pPr algn="ctr"/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Naming Pattern</a:t>
                      </a:r>
                      <a:endParaRPr lang="en-US" sz="24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 smtClean="0"/>
                    </a:p>
                    <a:p>
                      <a:pPr algn="ctr"/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4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447680">
                <a:tc>
                  <a:txBody>
                    <a:bodyPr/>
                    <a:lstStyle/>
                    <a:p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db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109538" indent="-109538">
                        <a:buFont typeface="Arial" pitchFamily="34" charset="0"/>
                        <a:buNone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database related</a:t>
                      </a:r>
                    </a:p>
                  </a:txBody>
                  <a:tcPr marT="0" marB="0" anchor="ctr"/>
                </a:tc>
              </a:tr>
              <a:tr h="501600">
                <a:tc>
                  <a:txBody>
                    <a:bodyPr/>
                    <a:lstStyle/>
                    <a:p>
                      <a:r>
                        <a:rPr lang="en-US" sz="1400" b="0" kern="1200" baseline="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io</a:t>
                      </a:r>
                      <a:endParaRPr lang="en-US" sz="1400" b="0" kern="1200" baseline="0" dirty="0" smtClean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109538" indent="-109538">
                        <a:buFont typeface="Arial" pitchFamily="34" charset="0"/>
                        <a:buNone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I/O statistics</a:t>
                      </a:r>
                    </a:p>
                  </a:txBody>
                  <a:tcPr marT="0" marB="0" anchor="ctr"/>
                </a:tc>
              </a:tr>
              <a:tr h="501600">
                <a:tc>
                  <a:txBody>
                    <a:bodyPr/>
                    <a:lstStyle/>
                    <a:p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Os	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109538" indent="-109538">
                        <a:buFont typeface="Arial" pitchFamily="34" charset="0"/>
                        <a:buNone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Operating System Information</a:t>
                      </a:r>
                    </a:p>
                  </a:txBody>
                  <a:tcPr marT="0" marB="0" anchor="ctr"/>
                </a:tc>
              </a:tr>
              <a:tr h="496532">
                <a:tc>
                  <a:txBody>
                    <a:bodyPr/>
                    <a:lstStyle/>
                    <a:p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"</a:t>
                      </a:r>
                      <a:r>
                        <a:rPr lang="en-US" sz="1400" b="0" kern="1200" baseline="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tran</a:t>
                      </a:r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"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109538" indent="-109538">
                        <a:buFont typeface="Arial" pitchFamily="34" charset="0"/>
                        <a:buNone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transaction-related</a:t>
                      </a:r>
                    </a:p>
                  </a:txBody>
                  <a:tcPr marT="0" marB="0" anchor="ctr"/>
                </a:tc>
              </a:tr>
              <a:tr h="466501">
                <a:tc>
                  <a:txBody>
                    <a:bodyPr/>
                    <a:lstStyle/>
                    <a:p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"exec"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109538" indent="-109538">
                        <a:buFont typeface="Arial" pitchFamily="34" charset="0"/>
                        <a:buNone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query execution-related metadata</a:t>
                      </a:r>
                    </a:p>
                  </a:txBody>
                  <a:tcPr marT="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" y="4992469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To query a dynamic management object, you use a </a:t>
            </a:r>
            <a:r>
              <a:rPr lang="en-US" sz="1800" dirty="0" smtClean="0">
                <a:cs typeface="Courier New" pitchFamily="49" charset="0"/>
              </a:rPr>
              <a:t>SELECT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as you would with any user-defined view or table-valued function.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and Querying DMVs 2-3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53869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returns a list of current user connections from the </a:t>
            </a:r>
            <a:r>
              <a:rPr lang="en-US" sz="1800" dirty="0" err="1" smtClean="0">
                <a:cs typeface="Courier New" pitchFamily="49" charset="0"/>
              </a:rPr>
              <a:t>sys.dm_exec_sessions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view.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3365" y="1676400"/>
            <a:ext cx="7634835" cy="11664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SELECT </a:t>
            </a:r>
            <a:r>
              <a:rPr lang="en-US" dirty="0" err="1" smtClean="0"/>
              <a:t>session_id</a:t>
            </a:r>
            <a:r>
              <a:rPr lang="en-US" dirty="0" smtClean="0"/>
              <a:t>, login_time, program_name</a:t>
            </a:r>
          </a:p>
          <a:p>
            <a:r>
              <a:rPr lang="en-US" dirty="0" smtClean="0"/>
              <a:t>FROM sys.dm_exec_sessions</a:t>
            </a:r>
          </a:p>
          <a:p>
            <a:r>
              <a:rPr lang="en-US" dirty="0" smtClean="0"/>
              <a:t>WHERE </a:t>
            </a:r>
            <a:r>
              <a:rPr lang="en-US" dirty="0" err="1" smtClean="0"/>
              <a:t>login_name</a:t>
            </a:r>
            <a:r>
              <a:rPr lang="en-US" dirty="0" smtClean="0"/>
              <a:t> ='</a:t>
            </a:r>
            <a:r>
              <a:rPr lang="en-US" dirty="0" err="1" smtClean="0"/>
              <a:t>sa</a:t>
            </a:r>
            <a:r>
              <a:rPr lang="en-US" dirty="0" smtClean="0"/>
              <a:t>' and is_user_process =1;</a:t>
            </a:r>
          </a:p>
          <a:p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011269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cs typeface="Courier New" pitchFamily="49" charset="0"/>
              </a:rPr>
              <a:t>sys.dm_exec_sessions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a server-scoped DMV that displays information about all active user connections and internal tasks.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This information includes login user, current session setting, client version, client program name, client login time, and more.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cs typeface="Courier New" pitchFamily="49" charset="0"/>
              </a:rPr>
              <a:t>sys.dm_exec_sessions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can be used to identify a specific session and find information about it.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and Querying DMVs 3-3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53869"/>
            <a:ext cx="8458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Here, </a:t>
            </a:r>
            <a:r>
              <a:rPr lang="en-US" sz="1800" dirty="0" smtClean="0">
                <a:cs typeface="Courier New" pitchFamily="49" charset="0"/>
              </a:rPr>
              <a:t>is_user_process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a column in the view that determines if the session is a system session or not.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value of 1 indicates that it is not a system session but rather a user session.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cs typeface="Courier New" pitchFamily="49" charset="0"/>
              </a:rPr>
              <a:t>program_name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column determines the name of client program that initiated the session.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cs typeface="Courier New" pitchFamily="49" charset="0"/>
              </a:rPr>
              <a:t>login_time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column establishes the time when the session began.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output of the code is shown in the following figure:</a:t>
            </a:r>
          </a:p>
        </p:txBody>
      </p:sp>
      <p:pic>
        <p:nvPicPr>
          <p:cNvPr id="6" name="Picture 5" descr="Figure 10.1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4446549"/>
            <a:ext cx="7772400" cy="963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1-2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458200" cy="477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view is a virtual table that is made up of selected columns from one or more tables and is created using the CREATE VIEW command in SQL Server.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Users can manipulate the data in views, such as inserting into views, modifying the data in views, and deleting from views.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stored procedure is a group of Transact-SQL statements that act as a single block of code that performs a specific task. 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SQL Server supports various types of stored procedures, such as User-Defined Stored Procedures, Extended Stored Procedures, and System Stored Procedures.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System stored procedures can be classified into different categories such as Catalog Stored Procedures, Security Stored Procedures, and Cursor Stored Procedures. 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Input and output parameters can be used with stored procedures to pass and receive data from stored procedures.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Views Using JOIN Keyword 1-5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136073"/>
            <a:ext cx="8153400" cy="692727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JOIN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keyword can also be used to create views.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905000"/>
            <a:ext cx="8153400" cy="692727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1" name="Rounded Rectangle 4"/>
          <p:cNvSpPr/>
          <p:nvPr/>
        </p:nvSpPr>
        <p:spPr>
          <a:xfrm>
            <a:off x="457200" y="1905000"/>
            <a:ext cx="8014062" cy="68760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CREATE VIEW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is used along with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JOIN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keyword to create a view using columns from multiple tables.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57200" y="32004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3751927"/>
            <a:ext cx="8001000" cy="12772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CREATE VIEW &lt;</a:t>
            </a:r>
            <a:r>
              <a:rPr lang="en-US" dirty="0" err="1" smtClean="0"/>
              <a:t>view_name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AS</a:t>
            </a:r>
          </a:p>
          <a:p>
            <a:r>
              <a:rPr lang="en-US" dirty="0" smtClean="0"/>
              <a:t>SELECT * FROM table_name1</a:t>
            </a:r>
          </a:p>
          <a:p>
            <a:r>
              <a:rPr lang="en-US" dirty="0" smtClean="0"/>
              <a:t>JOIN table_name2</a:t>
            </a:r>
          </a:p>
          <a:p>
            <a:r>
              <a:rPr lang="en-US" dirty="0" smtClean="0"/>
              <a:t>ON table_name1.column_name = table_name2.column_name</a:t>
            </a:r>
            <a:endParaRPr lang="en-US" sz="10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1000" y="5105400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view_name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name of the view.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table_name1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name of first table.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JOIN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that two tables are joined using </a:t>
            </a:r>
            <a:r>
              <a:rPr lang="en-US" sz="1800" dirty="0" smtClean="0">
                <a:cs typeface="Courier New" pitchFamily="49" charset="0"/>
              </a:rPr>
              <a:t>JOIN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keyword.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table_name2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name of the second table.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26670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used to create a view with the </a:t>
            </a:r>
            <a:r>
              <a:rPr lang="en-US" sz="1800" dirty="0" smtClean="0">
                <a:cs typeface="Courier New" pitchFamily="49" charset="0"/>
              </a:rPr>
              <a:t>JOIN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keyword is as follows: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458200" cy="2016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properties of an object such as a table or a view are stored in special system tables and are referred to as metadata. 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DMVs and DMFs are dynamic management objects that return server and database state information. 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DMVs and DMFs are collectively referred to as dynamic management objects.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Views Using JOIN Keyword 2-5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188812"/>
            <a:ext cx="7848600" cy="35071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100" dirty="0" smtClean="0"/>
          </a:p>
          <a:p>
            <a:r>
              <a:rPr lang="en-US" dirty="0" smtClean="0"/>
              <a:t>CREATE VIEW </a:t>
            </a:r>
            <a:r>
              <a:rPr lang="en-US" dirty="0" err="1" smtClean="0"/>
              <a:t>vwPersonDetails</a:t>
            </a:r>
            <a:endParaRPr lang="en-US" dirty="0" smtClean="0"/>
          </a:p>
          <a:p>
            <a:r>
              <a:rPr lang="en-US" dirty="0" smtClean="0"/>
              <a:t>AS</a:t>
            </a:r>
          </a:p>
          <a:p>
            <a:r>
              <a:rPr lang="en-US" dirty="0" smtClean="0"/>
              <a:t>SELECT</a:t>
            </a:r>
          </a:p>
          <a:p>
            <a:r>
              <a:rPr lang="en-US" dirty="0" err="1" smtClean="0"/>
              <a:t>p.Title</a:t>
            </a:r>
            <a:endParaRPr lang="en-US" dirty="0" smtClean="0"/>
          </a:p>
          <a:p>
            <a:r>
              <a:rPr lang="en-US" dirty="0" smtClean="0"/>
              <a:t>,p.[</a:t>
            </a:r>
            <a:r>
              <a:rPr lang="en-US" dirty="0" err="1" smtClean="0"/>
              <a:t>FirstName</a:t>
            </a:r>
            <a:r>
              <a:rPr lang="en-US" dirty="0" smtClean="0"/>
              <a:t>]</a:t>
            </a:r>
          </a:p>
          <a:p>
            <a:r>
              <a:rPr lang="en-US" dirty="0" smtClean="0"/>
              <a:t>,p.[</a:t>
            </a:r>
            <a:r>
              <a:rPr lang="en-US" dirty="0" err="1" smtClean="0"/>
              <a:t>MiddleName</a:t>
            </a:r>
            <a:r>
              <a:rPr lang="en-US" dirty="0" smtClean="0"/>
              <a:t>]</a:t>
            </a:r>
          </a:p>
          <a:p>
            <a:r>
              <a:rPr lang="en-US" dirty="0" smtClean="0"/>
              <a:t>,p.[</a:t>
            </a:r>
            <a:r>
              <a:rPr lang="en-US" dirty="0" err="1" smtClean="0"/>
              <a:t>LastName</a:t>
            </a:r>
            <a:r>
              <a:rPr lang="en-US" dirty="0" smtClean="0"/>
              <a:t>]</a:t>
            </a:r>
          </a:p>
          <a:p>
            <a:r>
              <a:rPr lang="en-US" dirty="0" smtClean="0"/>
              <a:t>,e.[</a:t>
            </a:r>
            <a:r>
              <a:rPr lang="en-US" dirty="0" err="1" smtClean="0"/>
              <a:t>JobTitle</a:t>
            </a:r>
            <a:r>
              <a:rPr lang="en-US" dirty="0" smtClean="0"/>
              <a:t>]</a:t>
            </a:r>
          </a:p>
          <a:p>
            <a:r>
              <a:rPr lang="en-US" dirty="0" smtClean="0"/>
              <a:t>FROM [</a:t>
            </a:r>
            <a:r>
              <a:rPr lang="en-US" dirty="0" err="1" smtClean="0"/>
              <a:t>HumanResources</a:t>
            </a:r>
            <a:r>
              <a:rPr lang="en-US" dirty="0" smtClean="0"/>
              <a:t>].[Employee] e</a:t>
            </a:r>
          </a:p>
          <a:p>
            <a:r>
              <a:rPr lang="en-US" dirty="0" smtClean="0"/>
              <a:t>INNER JOIN [Person].[Person] p</a:t>
            </a:r>
          </a:p>
          <a:p>
            <a:r>
              <a:rPr lang="en-US" dirty="0" smtClean="0"/>
              <a:t>ON p.[</a:t>
            </a:r>
            <a:r>
              <a:rPr lang="en-US" dirty="0" err="1" smtClean="0"/>
              <a:t>BusinessEntityID</a:t>
            </a:r>
            <a:r>
              <a:rPr lang="en-US" dirty="0" smtClean="0"/>
              <a:t>] = e.[</a:t>
            </a:r>
            <a:r>
              <a:rPr lang="en-US" dirty="0" err="1" smtClean="0"/>
              <a:t>BusinessEntityID</a:t>
            </a:r>
            <a:r>
              <a:rPr lang="en-US" dirty="0" smtClean="0"/>
              <a:t>]</a:t>
            </a:r>
          </a:p>
          <a:p>
            <a:r>
              <a:rPr lang="en-US" dirty="0" smtClean="0"/>
              <a:t>GO</a:t>
            </a:r>
            <a:endParaRPr lang="en-US" sz="1000" dirty="0" smtClean="0"/>
          </a:p>
          <a:p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9906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 view named </a:t>
            </a:r>
            <a:r>
              <a:rPr lang="en-US" sz="1800" b="1" dirty="0" err="1" smtClean="0">
                <a:cs typeface="Courier New" pitchFamily="49" charset="0"/>
              </a:rPr>
              <a:t>vwPersonDetails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with specific columns from the </a:t>
            </a:r>
            <a:r>
              <a:rPr lang="en-US" sz="1800" dirty="0" smtClean="0">
                <a:cs typeface="Courier New" pitchFamily="49" charset="0"/>
              </a:rPr>
              <a:t>Person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smtClean="0">
                <a:cs typeface="Courier New" pitchFamily="49" charset="0"/>
              </a:rPr>
              <a:t>Employee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cs typeface="Courier New" pitchFamily="49" charset="0"/>
              </a:rPr>
              <a:t>JOIN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smtClean="0">
                <a:cs typeface="Courier New" pitchFamily="49" charset="0"/>
              </a:rPr>
              <a:t>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keywords join the two tables based on </a:t>
            </a:r>
            <a:r>
              <a:rPr lang="en-US" sz="1800" dirty="0" err="1" smtClean="0">
                <a:cs typeface="Courier New" pitchFamily="49" charset="0"/>
              </a:rPr>
              <a:t>BusinessEntityID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column.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573387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This view will contain the columns </a:t>
            </a:r>
            <a:r>
              <a:rPr lang="en-US" sz="1800" dirty="0" smtClean="0">
                <a:cs typeface="Courier New" pitchFamily="49" charset="0"/>
              </a:rPr>
              <a:t>Title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err="1" smtClean="0">
                <a:cs typeface="Courier New" pitchFamily="49" charset="0"/>
              </a:rPr>
              <a:t>FirstName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err="1" smtClean="0">
                <a:cs typeface="Courier New" pitchFamily="49" charset="0"/>
              </a:rPr>
              <a:t>MiddleName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1800" dirty="0" err="1" smtClean="0">
                <a:cs typeface="Courier New" pitchFamily="49" charset="0"/>
              </a:rPr>
              <a:t>LastName</a:t>
            </a:r>
            <a:r>
              <a:rPr lang="en-US" sz="1800" dirty="0" smtClean="0">
                <a:cs typeface="Courier New" pitchFamily="49" charset="0"/>
              </a:rPr>
              <a:t>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from the </a:t>
            </a:r>
            <a:r>
              <a:rPr lang="en-US" sz="1800" dirty="0" smtClean="0">
                <a:cs typeface="Courier New" pitchFamily="49" charset="0"/>
              </a:rPr>
              <a:t>Person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and </a:t>
            </a:r>
            <a:r>
              <a:rPr lang="en-US" sz="1800" dirty="0" err="1" smtClean="0">
                <a:cs typeface="Courier New" pitchFamily="49" charset="0"/>
              </a:rPr>
              <a:t>JobTitle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from the </a:t>
            </a:r>
            <a:r>
              <a:rPr lang="en-US" sz="1800" dirty="0" smtClean="0">
                <a:cs typeface="Courier New" pitchFamily="49" charset="0"/>
              </a:rPr>
              <a:t>Employee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14898</TotalTime>
  <Words>8564</Words>
  <Application>Microsoft Office PowerPoint</Application>
  <PresentationFormat>On-screen Show (4:3)</PresentationFormat>
  <Paragraphs>980</Paragraphs>
  <Slides>80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82" baseType="lpstr">
      <vt:lpstr>3_Office Theme</vt:lpstr>
      <vt:lpstr>Custom Design</vt:lpstr>
      <vt:lpstr>Slide 1</vt:lpstr>
      <vt:lpstr>Objectives</vt:lpstr>
      <vt:lpstr>Introduction</vt:lpstr>
      <vt:lpstr>Views</vt:lpstr>
      <vt:lpstr>Creating Views 1-3</vt:lpstr>
      <vt:lpstr>Creating Views 2-3</vt:lpstr>
      <vt:lpstr>Creating Views 3-3</vt:lpstr>
      <vt:lpstr>Creating Views Using JOIN Keyword 1-5</vt:lpstr>
      <vt:lpstr>Creating Views Using JOIN Keyword 2-5</vt:lpstr>
      <vt:lpstr>Creating Views Using JOIN Keyword 3-5</vt:lpstr>
      <vt:lpstr>Creating Views Using JOIN Keyword 4-5</vt:lpstr>
      <vt:lpstr>Creating Views Using JOIN Keyword 5-5</vt:lpstr>
      <vt:lpstr>Guidelines and Restrictions on Views 1-2</vt:lpstr>
      <vt:lpstr>Guidelines and Restrictions on Views 2-2</vt:lpstr>
      <vt:lpstr>INSERT with Views 1-5</vt:lpstr>
      <vt:lpstr>INSERT with Views 2-5</vt:lpstr>
      <vt:lpstr>INSERT with Views 3-5</vt:lpstr>
      <vt:lpstr>INSERT with Views 4-5</vt:lpstr>
      <vt:lpstr>INSERT with Views 5-5</vt:lpstr>
      <vt:lpstr>UPDATE with Views 1-5</vt:lpstr>
      <vt:lpstr>UPDATE with Views 2-5</vt:lpstr>
      <vt:lpstr>UPDATE with Views 3-5</vt:lpstr>
      <vt:lpstr>UPDATE with Views 4-5</vt:lpstr>
      <vt:lpstr>UPDATE with Views 5-5</vt:lpstr>
      <vt:lpstr>DELETE with Views 1-2</vt:lpstr>
      <vt:lpstr>DELETE with Views 2-2</vt:lpstr>
      <vt:lpstr>Altering Views 1-2</vt:lpstr>
      <vt:lpstr>Altering Views 2-2</vt:lpstr>
      <vt:lpstr>Dropping Views</vt:lpstr>
      <vt:lpstr>Definition of a View</vt:lpstr>
      <vt:lpstr>Creating a View Using Built-in Functions</vt:lpstr>
      <vt:lpstr>CHECK OPTION 1-2</vt:lpstr>
      <vt:lpstr>CHECK OPTION 2-2</vt:lpstr>
      <vt:lpstr>SCHEMABINDING Option 1-2</vt:lpstr>
      <vt:lpstr>SCHEMABINDING Option 2-2</vt:lpstr>
      <vt:lpstr>Using sp_refreshview 1-3</vt:lpstr>
      <vt:lpstr>Using sp_refreshview 2-3</vt:lpstr>
      <vt:lpstr>Using sp_refreshview 3-3</vt:lpstr>
      <vt:lpstr>Stored Procedures </vt:lpstr>
      <vt:lpstr>Types of Stored Procedures 1-3</vt:lpstr>
      <vt:lpstr>Types of Stored Procedures 2-3</vt:lpstr>
      <vt:lpstr>Types of Stored Procedures 3-3</vt:lpstr>
      <vt:lpstr>Classification of System Stored Procedures 1-2</vt:lpstr>
      <vt:lpstr>Classification of System Stored Procedures 2-2</vt:lpstr>
      <vt:lpstr>Temporary Stored Procedures</vt:lpstr>
      <vt:lpstr>Remote Stored Procedures</vt:lpstr>
      <vt:lpstr>Extended Stored Procedures</vt:lpstr>
      <vt:lpstr>Custom or User-defined Stored Procedures 1-3</vt:lpstr>
      <vt:lpstr>Custom or User-defined Stored Procedures 2-3</vt:lpstr>
      <vt:lpstr>Custom or User-defined Stored Procedures 3-3</vt:lpstr>
      <vt:lpstr>Using Parameters</vt:lpstr>
      <vt:lpstr>Input Parameters 1-2</vt:lpstr>
      <vt:lpstr>Input Parameters 2-2</vt:lpstr>
      <vt:lpstr>Output Parameters 1-3</vt:lpstr>
      <vt:lpstr>Output Parameters 2-3</vt:lpstr>
      <vt:lpstr>Output Parameters 3-3</vt:lpstr>
      <vt:lpstr>Using SSMS to Create Stored Procedures 1-5</vt:lpstr>
      <vt:lpstr>Using SSMS to Create Stored Procedures 2-5</vt:lpstr>
      <vt:lpstr>Using SSMS to Create Stored Procedures 3-5</vt:lpstr>
      <vt:lpstr>Using SSMS to Create Stored Procedures 4-5</vt:lpstr>
      <vt:lpstr>Using SSMS to Create Stored Procedures 5-5</vt:lpstr>
      <vt:lpstr>Viewing Stored Procedure Definitions</vt:lpstr>
      <vt:lpstr>Modifying and Dropping Stored Procedures 1-2</vt:lpstr>
      <vt:lpstr>Modifying and Dropping Stored Procedures 2-2</vt:lpstr>
      <vt:lpstr>Guidelines for Using ALTER PROCEDURE Statement </vt:lpstr>
      <vt:lpstr>Dropping Stored Procedures</vt:lpstr>
      <vt:lpstr>Nested Stored Procedures 1-2</vt:lpstr>
      <vt:lpstr>Nested Stored Procedures 2-2</vt:lpstr>
      <vt:lpstr>@@NESTLEVEL Function 1-2</vt:lpstr>
      <vt:lpstr>@@NESTLEVEL Function 2-2</vt:lpstr>
      <vt:lpstr>Querying System MetaData 1-4</vt:lpstr>
      <vt:lpstr>Querying System MetaData 2-4</vt:lpstr>
      <vt:lpstr>Querying System MetaData 3-4</vt:lpstr>
      <vt:lpstr>Querying System MetaData 4-4</vt:lpstr>
      <vt:lpstr>Querying Dynamic Management Objects</vt:lpstr>
      <vt:lpstr>Categorizing and Querying DMVs 1-3</vt:lpstr>
      <vt:lpstr>Categorizing and Querying DMVs 2-3</vt:lpstr>
      <vt:lpstr>Categorizing and Querying DMVs 3-3</vt:lpstr>
      <vt:lpstr>Summary 1-2</vt:lpstr>
      <vt:lpstr>Summary 2-2</vt:lpstr>
    </vt:vector>
  </TitlesOfParts>
  <Company>Aptech Limited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 XP</dc:title>
  <dc:creator>Aptech Limited</dc:creator>
  <cp:lastModifiedBy>dhrutis</cp:lastModifiedBy>
  <cp:revision>2668</cp:revision>
  <dcterms:created xsi:type="dcterms:W3CDTF">2006-08-16T00:00:00Z</dcterms:created>
  <dcterms:modified xsi:type="dcterms:W3CDTF">2013-04-01T11:27:18Z</dcterms:modified>
</cp:coreProperties>
</file>